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4"/>
  </p:sldMasterIdLst>
  <p:notesMasterIdLst>
    <p:notesMasterId r:id="rId16"/>
  </p:notesMasterIdLst>
  <p:handoutMasterIdLst>
    <p:handoutMasterId r:id="rId17"/>
  </p:handoutMasterIdLst>
  <p:sldIdLst>
    <p:sldId id="279" r:id="rId5"/>
    <p:sldId id="257" r:id="rId6"/>
    <p:sldId id="262" r:id="rId7"/>
    <p:sldId id="259" r:id="rId8"/>
    <p:sldId id="285" r:id="rId9"/>
    <p:sldId id="292" r:id="rId10"/>
    <p:sldId id="287" r:id="rId11"/>
    <p:sldId id="281" r:id="rId12"/>
    <p:sldId id="293" r:id="rId13"/>
    <p:sldId id="291" r:id="rId14"/>
    <p:sldId id="276" r:id="rId15"/>
  </p:sldIdLst>
  <p:sldSz cx="12192000" cy="6858000"/>
  <p:notesSz cx="6858000" cy="9144000"/>
  <p:embeddedFontLst>
    <p:embeddedFont>
      <p:font typeface="Roboto Light" panose="020B0604020202020204" charset="0"/>
      <p:regular r:id="rId18"/>
      <p:italic r:id="rId19"/>
    </p:embeddedFont>
    <p:embeddedFont>
      <p:font typeface="Roboto Black" panose="020B0604020202020204" charset="0"/>
      <p:bold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bril Fatface" panose="020B0604020202020204" charset="0"/>
      <p:regular r:id="rId30"/>
    </p:embeddedFont>
    <p:embeddedFont>
      <p:font typeface="Roboto Condensed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700"/>
    <a:srgbClr val="CE5902"/>
    <a:srgbClr val="919900"/>
    <a:srgbClr val="D9D9D9"/>
    <a:srgbClr val="9E9E9E"/>
    <a:srgbClr val="555555"/>
    <a:srgbClr val="333333"/>
    <a:srgbClr val="BD8A00"/>
    <a:srgbClr val="00A2C7"/>
    <a:srgbClr val="5E3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084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4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2837D-B5A1-4965-BCC7-48F0BC3158C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E7C7D-6765-421D-9BF0-1FACA4D16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944FD-6E7F-45AE-86E0-8F0B3F9F5FD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1B1CB-8F12-4CAD-907E-0DECD83F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twitter.com/WaStateCommerce" TargetMode="External"/><Relationship Id="rId7" Type="http://schemas.openxmlformats.org/officeDocument/2006/relationships/hyperlink" Target="https://www.linkedin.com/company/893804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hyperlink" Target="https://www.facebook.com/WAStateCommerce/" TargetMode="External"/><Relationship Id="rId4" Type="http://schemas.openxmlformats.org/officeDocument/2006/relationships/image" Target="../media/image10.emf"/><Relationship Id="rId9" Type="http://schemas.openxmlformats.org/officeDocument/2006/relationships/hyperlink" Target="https://www.commerce.wa.gov/" TargetMode="Externa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twitter.com/WaStateCommerce" TargetMode="External"/><Relationship Id="rId7" Type="http://schemas.openxmlformats.org/officeDocument/2006/relationships/hyperlink" Target="https://www.linkedin.com/company/893804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hyperlink" Target="https://www.facebook.com/WAStateCommerce/" TargetMode="External"/><Relationship Id="rId4" Type="http://schemas.openxmlformats.org/officeDocument/2006/relationships/image" Target="../media/image10.emf"/><Relationship Id="rId9" Type="http://schemas.openxmlformats.org/officeDocument/2006/relationships/hyperlink" Target="https://www.commerce.wa.gov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7820406" y="3482152"/>
            <a:ext cx="3569008" cy="3634617"/>
          </a:xfrm>
          <a:custGeom>
            <a:avLst/>
            <a:gdLst>
              <a:gd name="T0" fmla="*/ 754 w 916"/>
              <a:gd name="T1" fmla="*/ 809 h 916"/>
              <a:gd name="T2" fmla="*/ 497 w 916"/>
              <a:gd name="T3" fmla="*/ 916 h 916"/>
              <a:gd name="T4" fmla="*/ 521 w 916"/>
              <a:gd name="T5" fmla="*/ 609 h 916"/>
              <a:gd name="T6" fmla="*/ 560 w 916"/>
              <a:gd name="T7" fmla="*/ 560 h 916"/>
              <a:gd name="T8" fmla="*/ 609 w 916"/>
              <a:gd name="T9" fmla="*/ 520 h 916"/>
              <a:gd name="T10" fmla="*/ 916 w 916"/>
              <a:gd name="T11" fmla="*/ 497 h 916"/>
              <a:gd name="T12" fmla="*/ 809 w 916"/>
              <a:gd name="T13" fmla="*/ 754 h 916"/>
              <a:gd name="T14" fmla="*/ 609 w 916"/>
              <a:gd name="T15" fmla="*/ 520 h 916"/>
              <a:gd name="T16" fmla="*/ 603 w 916"/>
              <a:gd name="T17" fmla="*/ 458 h 916"/>
              <a:gd name="T18" fmla="*/ 609 w 916"/>
              <a:gd name="T19" fmla="*/ 395 h 916"/>
              <a:gd name="T20" fmla="*/ 809 w 916"/>
              <a:gd name="T21" fmla="*/ 162 h 916"/>
              <a:gd name="T22" fmla="*/ 916 w 916"/>
              <a:gd name="T23" fmla="*/ 419 h 916"/>
              <a:gd name="T24" fmla="*/ 609 w 916"/>
              <a:gd name="T25" fmla="*/ 395 h 916"/>
              <a:gd name="T26" fmla="*/ 560 w 916"/>
              <a:gd name="T27" fmla="*/ 356 h 916"/>
              <a:gd name="T28" fmla="*/ 521 w 916"/>
              <a:gd name="T29" fmla="*/ 307 h 916"/>
              <a:gd name="T30" fmla="*/ 497 w 916"/>
              <a:gd name="T31" fmla="*/ 0 h 916"/>
              <a:gd name="T32" fmla="*/ 754 w 916"/>
              <a:gd name="T33" fmla="*/ 107 h 916"/>
              <a:gd name="T34" fmla="*/ 521 w 916"/>
              <a:gd name="T35" fmla="*/ 307 h 916"/>
              <a:gd name="T36" fmla="*/ 458 w 916"/>
              <a:gd name="T37" fmla="*/ 313 h 916"/>
              <a:gd name="T38" fmla="*/ 396 w 916"/>
              <a:gd name="T39" fmla="*/ 307 h 916"/>
              <a:gd name="T40" fmla="*/ 162 w 916"/>
              <a:gd name="T41" fmla="*/ 107 h 916"/>
              <a:gd name="T42" fmla="*/ 419 w 916"/>
              <a:gd name="T43" fmla="*/ 0 h 916"/>
              <a:gd name="T44" fmla="*/ 396 w 916"/>
              <a:gd name="T45" fmla="*/ 307 h 916"/>
              <a:gd name="T46" fmla="*/ 356 w 916"/>
              <a:gd name="T47" fmla="*/ 356 h 916"/>
              <a:gd name="T48" fmla="*/ 307 w 916"/>
              <a:gd name="T49" fmla="*/ 395 h 916"/>
              <a:gd name="T50" fmla="*/ 0 w 916"/>
              <a:gd name="T51" fmla="*/ 419 h 916"/>
              <a:gd name="T52" fmla="*/ 107 w 916"/>
              <a:gd name="T53" fmla="*/ 162 h 916"/>
              <a:gd name="T54" fmla="*/ 307 w 916"/>
              <a:gd name="T55" fmla="*/ 395 h 916"/>
              <a:gd name="T56" fmla="*/ 314 w 916"/>
              <a:gd name="T57" fmla="*/ 458 h 916"/>
              <a:gd name="T58" fmla="*/ 307 w 916"/>
              <a:gd name="T59" fmla="*/ 520 h 916"/>
              <a:gd name="T60" fmla="*/ 107 w 916"/>
              <a:gd name="T61" fmla="*/ 754 h 916"/>
              <a:gd name="T62" fmla="*/ 0 w 916"/>
              <a:gd name="T63" fmla="*/ 497 h 916"/>
              <a:gd name="T64" fmla="*/ 307 w 916"/>
              <a:gd name="T65" fmla="*/ 520 h 916"/>
              <a:gd name="T66" fmla="*/ 356 w 916"/>
              <a:gd name="T67" fmla="*/ 560 h 916"/>
              <a:gd name="T68" fmla="*/ 396 w 916"/>
              <a:gd name="T69" fmla="*/ 609 h 916"/>
              <a:gd name="T70" fmla="*/ 419 w 916"/>
              <a:gd name="T71" fmla="*/ 916 h 916"/>
              <a:gd name="T72" fmla="*/ 162 w 916"/>
              <a:gd name="T73" fmla="*/ 809 h 916"/>
              <a:gd name="T74" fmla="*/ 396 w 916"/>
              <a:gd name="T75" fmla="*/ 609 h 916"/>
              <a:gd name="T76" fmla="*/ 458 w 916"/>
              <a:gd name="T77" fmla="*/ 602 h 916"/>
              <a:gd name="T78" fmla="*/ 521 w 916"/>
              <a:gd name="T79" fmla="*/ 609 h 916"/>
              <a:gd name="T80" fmla="*/ 754 w 916"/>
              <a:gd name="T81" fmla="*/ 80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6" h="916">
                <a:moveTo>
                  <a:pt x="754" y="809"/>
                </a:moveTo>
                <a:cubicBezTo>
                  <a:pt x="684" y="869"/>
                  <a:pt x="595" y="907"/>
                  <a:pt x="497" y="916"/>
                </a:cubicBezTo>
                <a:cubicBezTo>
                  <a:pt x="452" y="817"/>
                  <a:pt x="460" y="701"/>
                  <a:pt x="521" y="609"/>
                </a:cubicBezTo>
                <a:cubicBezTo>
                  <a:pt x="532" y="591"/>
                  <a:pt x="545" y="575"/>
                  <a:pt x="560" y="560"/>
                </a:cubicBezTo>
                <a:cubicBezTo>
                  <a:pt x="575" y="545"/>
                  <a:pt x="592" y="532"/>
                  <a:pt x="609" y="520"/>
                </a:cubicBezTo>
                <a:cubicBezTo>
                  <a:pt x="701" y="459"/>
                  <a:pt x="818" y="451"/>
                  <a:pt x="916" y="497"/>
                </a:cubicBezTo>
                <a:cubicBezTo>
                  <a:pt x="908" y="595"/>
                  <a:pt x="869" y="683"/>
                  <a:pt x="809" y="754"/>
                </a:cubicBezTo>
                <a:cubicBezTo>
                  <a:pt x="708" y="717"/>
                  <a:pt x="631" y="628"/>
                  <a:pt x="609" y="520"/>
                </a:cubicBezTo>
                <a:cubicBezTo>
                  <a:pt x="605" y="500"/>
                  <a:pt x="603" y="479"/>
                  <a:pt x="603" y="458"/>
                </a:cubicBezTo>
                <a:cubicBezTo>
                  <a:pt x="603" y="436"/>
                  <a:pt x="605" y="415"/>
                  <a:pt x="609" y="395"/>
                </a:cubicBezTo>
                <a:cubicBezTo>
                  <a:pt x="631" y="287"/>
                  <a:pt x="708" y="199"/>
                  <a:pt x="809" y="162"/>
                </a:cubicBezTo>
                <a:cubicBezTo>
                  <a:pt x="869" y="233"/>
                  <a:pt x="908" y="321"/>
                  <a:pt x="916" y="419"/>
                </a:cubicBezTo>
                <a:cubicBezTo>
                  <a:pt x="818" y="464"/>
                  <a:pt x="701" y="457"/>
                  <a:pt x="609" y="395"/>
                </a:cubicBezTo>
                <a:cubicBezTo>
                  <a:pt x="592" y="384"/>
                  <a:pt x="575" y="371"/>
                  <a:pt x="560" y="356"/>
                </a:cubicBezTo>
                <a:cubicBezTo>
                  <a:pt x="545" y="341"/>
                  <a:pt x="532" y="324"/>
                  <a:pt x="521" y="307"/>
                </a:cubicBezTo>
                <a:cubicBezTo>
                  <a:pt x="459" y="215"/>
                  <a:pt x="452" y="98"/>
                  <a:pt x="497" y="0"/>
                </a:cubicBezTo>
                <a:cubicBezTo>
                  <a:pt x="595" y="9"/>
                  <a:pt x="683" y="47"/>
                  <a:pt x="754" y="107"/>
                </a:cubicBezTo>
                <a:cubicBezTo>
                  <a:pt x="717" y="208"/>
                  <a:pt x="629" y="285"/>
                  <a:pt x="521" y="307"/>
                </a:cubicBezTo>
                <a:cubicBezTo>
                  <a:pt x="500" y="311"/>
                  <a:pt x="479" y="313"/>
                  <a:pt x="458" y="313"/>
                </a:cubicBezTo>
                <a:cubicBezTo>
                  <a:pt x="437" y="313"/>
                  <a:pt x="416" y="311"/>
                  <a:pt x="396" y="307"/>
                </a:cubicBezTo>
                <a:cubicBezTo>
                  <a:pt x="287" y="285"/>
                  <a:pt x="199" y="208"/>
                  <a:pt x="162" y="107"/>
                </a:cubicBezTo>
                <a:cubicBezTo>
                  <a:pt x="233" y="47"/>
                  <a:pt x="322" y="9"/>
                  <a:pt x="419" y="0"/>
                </a:cubicBezTo>
                <a:cubicBezTo>
                  <a:pt x="465" y="98"/>
                  <a:pt x="457" y="215"/>
                  <a:pt x="396" y="307"/>
                </a:cubicBezTo>
                <a:cubicBezTo>
                  <a:pt x="384" y="324"/>
                  <a:pt x="371" y="341"/>
                  <a:pt x="356" y="356"/>
                </a:cubicBezTo>
                <a:cubicBezTo>
                  <a:pt x="341" y="371"/>
                  <a:pt x="325" y="384"/>
                  <a:pt x="307" y="395"/>
                </a:cubicBezTo>
                <a:cubicBezTo>
                  <a:pt x="215" y="457"/>
                  <a:pt x="99" y="464"/>
                  <a:pt x="0" y="419"/>
                </a:cubicBezTo>
                <a:cubicBezTo>
                  <a:pt x="9" y="321"/>
                  <a:pt x="47" y="233"/>
                  <a:pt x="107" y="162"/>
                </a:cubicBezTo>
                <a:cubicBezTo>
                  <a:pt x="209" y="199"/>
                  <a:pt x="286" y="287"/>
                  <a:pt x="307" y="395"/>
                </a:cubicBezTo>
                <a:cubicBezTo>
                  <a:pt x="312" y="416"/>
                  <a:pt x="314" y="436"/>
                  <a:pt x="314" y="458"/>
                </a:cubicBezTo>
                <a:cubicBezTo>
                  <a:pt x="314" y="479"/>
                  <a:pt x="312" y="500"/>
                  <a:pt x="307" y="520"/>
                </a:cubicBezTo>
                <a:cubicBezTo>
                  <a:pt x="286" y="628"/>
                  <a:pt x="209" y="717"/>
                  <a:pt x="107" y="754"/>
                </a:cubicBezTo>
                <a:cubicBezTo>
                  <a:pt x="47" y="683"/>
                  <a:pt x="9" y="594"/>
                  <a:pt x="0" y="497"/>
                </a:cubicBezTo>
                <a:cubicBezTo>
                  <a:pt x="99" y="451"/>
                  <a:pt x="215" y="459"/>
                  <a:pt x="307" y="520"/>
                </a:cubicBezTo>
                <a:cubicBezTo>
                  <a:pt x="325" y="532"/>
                  <a:pt x="341" y="545"/>
                  <a:pt x="356" y="560"/>
                </a:cubicBezTo>
                <a:cubicBezTo>
                  <a:pt x="371" y="575"/>
                  <a:pt x="385" y="591"/>
                  <a:pt x="396" y="609"/>
                </a:cubicBezTo>
                <a:cubicBezTo>
                  <a:pt x="457" y="701"/>
                  <a:pt x="465" y="817"/>
                  <a:pt x="419" y="916"/>
                </a:cubicBezTo>
                <a:cubicBezTo>
                  <a:pt x="322" y="907"/>
                  <a:pt x="233" y="869"/>
                  <a:pt x="162" y="809"/>
                </a:cubicBezTo>
                <a:cubicBezTo>
                  <a:pt x="199" y="707"/>
                  <a:pt x="287" y="630"/>
                  <a:pt x="396" y="609"/>
                </a:cubicBezTo>
                <a:cubicBezTo>
                  <a:pt x="416" y="604"/>
                  <a:pt x="437" y="602"/>
                  <a:pt x="458" y="602"/>
                </a:cubicBezTo>
                <a:cubicBezTo>
                  <a:pt x="480" y="602"/>
                  <a:pt x="500" y="604"/>
                  <a:pt x="521" y="609"/>
                </a:cubicBezTo>
                <a:cubicBezTo>
                  <a:pt x="629" y="630"/>
                  <a:pt x="717" y="707"/>
                  <a:pt x="754" y="809"/>
                </a:cubicBezTo>
                <a:close/>
              </a:path>
            </a:pathLst>
          </a:custGeom>
          <a:noFill/>
          <a:ln w="11113" cap="flat">
            <a:solidFill>
              <a:schemeClr val="bg1">
                <a:alpha val="1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31850" y="1899076"/>
            <a:ext cx="10557564" cy="1819585"/>
          </a:xfrm>
        </p:spPr>
        <p:txBody>
          <a:bodyPr anchor="b"/>
          <a:lstStyle>
            <a:lvl1pPr algn="l">
              <a:defRPr sz="6000" b="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31850" y="3753587"/>
            <a:ext cx="10557564" cy="953872"/>
          </a:xfrm>
        </p:spPr>
        <p:txBody>
          <a:bodyPr>
            <a:normAutofit/>
          </a:bodyPr>
          <a:lstStyle>
            <a:lvl1pPr marL="0" indent="0" algn="l">
              <a:buNone/>
              <a:defRPr sz="2800" b="0" cap="none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 (28)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990795"/>
            <a:ext cx="4162393" cy="636846"/>
          </a:xfrm>
          <a:prstGeom prst="rect">
            <a:avLst/>
          </a:prstGeom>
        </p:spPr>
      </p:pic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31850" y="500892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35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31850" y="5314478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7575" y="4836999"/>
            <a:ext cx="1885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585361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XX/XX/2019 (date goes here)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389414" y="6388100"/>
            <a:ext cx="561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v 2.1</a:t>
            </a:r>
            <a:endParaRPr lang="en-US" sz="1000" dirty="0">
              <a:solidFill>
                <a:schemeClr val="bg1"/>
              </a:solidFill>
              <a:latin typeface="+mj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2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LUE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838199" y="1749425"/>
            <a:ext cx="4814327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00A2C7"/>
                </a:solidFill>
                <a:latin typeface="+mn-lt"/>
              </a:defRPr>
            </a:lvl1pPr>
            <a:lvl2pPr marL="685800" indent="-228600">
              <a:buClr>
                <a:srgbClr val="00AAD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38913" y="2182813"/>
            <a:ext cx="4814887" cy="33940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0" y="640080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989699" y="1749425"/>
            <a:ext cx="0" cy="43607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674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008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799"/>
            <a:ext cx="10515600" cy="1325563"/>
          </a:xfrm>
          <a:ln>
            <a:noFill/>
          </a:ln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38200" y="1752600"/>
            <a:ext cx="10515600" cy="12512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40080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920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EEN Section Title">
    <p:bg>
      <p:bgPr>
        <a:solidFill>
          <a:srgbClr val="AAB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431851"/>
            <a:ext cx="12192000" cy="5426148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4856651" y="680484"/>
            <a:ext cx="6320103" cy="6436285"/>
          </a:xfrm>
          <a:custGeom>
            <a:avLst/>
            <a:gdLst>
              <a:gd name="T0" fmla="*/ 754 w 916"/>
              <a:gd name="T1" fmla="*/ 809 h 916"/>
              <a:gd name="T2" fmla="*/ 497 w 916"/>
              <a:gd name="T3" fmla="*/ 916 h 916"/>
              <a:gd name="T4" fmla="*/ 521 w 916"/>
              <a:gd name="T5" fmla="*/ 609 h 916"/>
              <a:gd name="T6" fmla="*/ 560 w 916"/>
              <a:gd name="T7" fmla="*/ 560 h 916"/>
              <a:gd name="T8" fmla="*/ 609 w 916"/>
              <a:gd name="T9" fmla="*/ 520 h 916"/>
              <a:gd name="T10" fmla="*/ 916 w 916"/>
              <a:gd name="T11" fmla="*/ 497 h 916"/>
              <a:gd name="T12" fmla="*/ 809 w 916"/>
              <a:gd name="T13" fmla="*/ 754 h 916"/>
              <a:gd name="T14" fmla="*/ 609 w 916"/>
              <a:gd name="T15" fmla="*/ 520 h 916"/>
              <a:gd name="T16" fmla="*/ 603 w 916"/>
              <a:gd name="T17" fmla="*/ 458 h 916"/>
              <a:gd name="T18" fmla="*/ 609 w 916"/>
              <a:gd name="T19" fmla="*/ 395 h 916"/>
              <a:gd name="T20" fmla="*/ 809 w 916"/>
              <a:gd name="T21" fmla="*/ 162 h 916"/>
              <a:gd name="T22" fmla="*/ 916 w 916"/>
              <a:gd name="T23" fmla="*/ 419 h 916"/>
              <a:gd name="T24" fmla="*/ 609 w 916"/>
              <a:gd name="T25" fmla="*/ 395 h 916"/>
              <a:gd name="T26" fmla="*/ 560 w 916"/>
              <a:gd name="T27" fmla="*/ 356 h 916"/>
              <a:gd name="T28" fmla="*/ 521 w 916"/>
              <a:gd name="T29" fmla="*/ 307 h 916"/>
              <a:gd name="T30" fmla="*/ 497 w 916"/>
              <a:gd name="T31" fmla="*/ 0 h 916"/>
              <a:gd name="T32" fmla="*/ 754 w 916"/>
              <a:gd name="T33" fmla="*/ 107 h 916"/>
              <a:gd name="T34" fmla="*/ 521 w 916"/>
              <a:gd name="T35" fmla="*/ 307 h 916"/>
              <a:gd name="T36" fmla="*/ 458 w 916"/>
              <a:gd name="T37" fmla="*/ 313 h 916"/>
              <a:gd name="T38" fmla="*/ 396 w 916"/>
              <a:gd name="T39" fmla="*/ 307 h 916"/>
              <a:gd name="T40" fmla="*/ 162 w 916"/>
              <a:gd name="T41" fmla="*/ 107 h 916"/>
              <a:gd name="T42" fmla="*/ 419 w 916"/>
              <a:gd name="T43" fmla="*/ 0 h 916"/>
              <a:gd name="T44" fmla="*/ 396 w 916"/>
              <a:gd name="T45" fmla="*/ 307 h 916"/>
              <a:gd name="T46" fmla="*/ 356 w 916"/>
              <a:gd name="T47" fmla="*/ 356 h 916"/>
              <a:gd name="T48" fmla="*/ 307 w 916"/>
              <a:gd name="T49" fmla="*/ 395 h 916"/>
              <a:gd name="T50" fmla="*/ 0 w 916"/>
              <a:gd name="T51" fmla="*/ 419 h 916"/>
              <a:gd name="T52" fmla="*/ 107 w 916"/>
              <a:gd name="T53" fmla="*/ 162 h 916"/>
              <a:gd name="T54" fmla="*/ 307 w 916"/>
              <a:gd name="T55" fmla="*/ 395 h 916"/>
              <a:gd name="T56" fmla="*/ 314 w 916"/>
              <a:gd name="T57" fmla="*/ 458 h 916"/>
              <a:gd name="T58" fmla="*/ 307 w 916"/>
              <a:gd name="T59" fmla="*/ 520 h 916"/>
              <a:gd name="T60" fmla="*/ 107 w 916"/>
              <a:gd name="T61" fmla="*/ 754 h 916"/>
              <a:gd name="T62" fmla="*/ 0 w 916"/>
              <a:gd name="T63" fmla="*/ 497 h 916"/>
              <a:gd name="T64" fmla="*/ 307 w 916"/>
              <a:gd name="T65" fmla="*/ 520 h 916"/>
              <a:gd name="T66" fmla="*/ 356 w 916"/>
              <a:gd name="T67" fmla="*/ 560 h 916"/>
              <a:gd name="T68" fmla="*/ 396 w 916"/>
              <a:gd name="T69" fmla="*/ 609 h 916"/>
              <a:gd name="T70" fmla="*/ 419 w 916"/>
              <a:gd name="T71" fmla="*/ 916 h 916"/>
              <a:gd name="T72" fmla="*/ 162 w 916"/>
              <a:gd name="T73" fmla="*/ 809 h 916"/>
              <a:gd name="T74" fmla="*/ 396 w 916"/>
              <a:gd name="T75" fmla="*/ 609 h 916"/>
              <a:gd name="T76" fmla="*/ 458 w 916"/>
              <a:gd name="T77" fmla="*/ 602 h 916"/>
              <a:gd name="T78" fmla="*/ 521 w 916"/>
              <a:gd name="T79" fmla="*/ 609 h 916"/>
              <a:gd name="T80" fmla="*/ 754 w 916"/>
              <a:gd name="T81" fmla="*/ 80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6" h="916">
                <a:moveTo>
                  <a:pt x="754" y="809"/>
                </a:moveTo>
                <a:cubicBezTo>
                  <a:pt x="684" y="869"/>
                  <a:pt x="595" y="907"/>
                  <a:pt x="497" y="916"/>
                </a:cubicBezTo>
                <a:cubicBezTo>
                  <a:pt x="452" y="817"/>
                  <a:pt x="460" y="701"/>
                  <a:pt x="521" y="609"/>
                </a:cubicBezTo>
                <a:cubicBezTo>
                  <a:pt x="532" y="591"/>
                  <a:pt x="545" y="575"/>
                  <a:pt x="560" y="560"/>
                </a:cubicBezTo>
                <a:cubicBezTo>
                  <a:pt x="575" y="545"/>
                  <a:pt x="592" y="532"/>
                  <a:pt x="609" y="520"/>
                </a:cubicBezTo>
                <a:cubicBezTo>
                  <a:pt x="701" y="459"/>
                  <a:pt x="818" y="451"/>
                  <a:pt x="916" y="497"/>
                </a:cubicBezTo>
                <a:cubicBezTo>
                  <a:pt x="908" y="595"/>
                  <a:pt x="869" y="683"/>
                  <a:pt x="809" y="754"/>
                </a:cubicBezTo>
                <a:cubicBezTo>
                  <a:pt x="708" y="717"/>
                  <a:pt x="631" y="628"/>
                  <a:pt x="609" y="520"/>
                </a:cubicBezTo>
                <a:cubicBezTo>
                  <a:pt x="605" y="500"/>
                  <a:pt x="603" y="479"/>
                  <a:pt x="603" y="458"/>
                </a:cubicBezTo>
                <a:cubicBezTo>
                  <a:pt x="603" y="436"/>
                  <a:pt x="605" y="415"/>
                  <a:pt x="609" y="395"/>
                </a:cubicBezTo>
                <a:cubicBezTo>
                  <a:pt x="631" y="287"/>
                  <a:pt x="708" y="199"/>
                  <a:pt x="809" y="162"/>
                </a:cubicBezTo>
                <a:cubicBezTo>
                  <a:pt x="869" y="233"/>
                  <a:pt x="908" y="321"/>
                  <a:pt x="916" y="419"/>
                </a:cubicBezTo>
                <a:cubicBezTo>
                  <a:pt x="818" y="464"/>
                  <a:pt x="701" y="457"/>
                  <a:pt x="609" y="395"/>
                </a:cubicBezTo>
                <a:cubicBezTo>
                  <a:pt x="592" y="384"/>
                  <a:pt x="575" y="371"/>
                  <a:pt x="560" y="356"/>
                </a:cubicBezTo>
                <a:cubicBezTo>
                  <a:pt x="545" y="341"/>
                  <a:pt x="532" y="324"/>
                  <a:pt x="521" y="307"/>
                </a:cubicBezTo>
                <a:cubicBezTo>
                  <a:pt x="459" y="215"/>
                  <a:pt x="452" y="98"/>
                  <a:pt x="497" y="0"/>
                </a:cubicBezTo>
                <a:cubicBezTo>
                  <a:pt x="595" y="9"/>
                  <a:pt x="683" y="47"/>
                  <a:pt x="754" y="107"/>
                </a:cubicBezTo>
                <a:cubicBezTo>
                  <a:pt x="717" y="208"/>
                  <a:pt x="629" y="285"/>
                  <a:pt x="521" y="307"/>
                </a:cubicBezTo>
                <a:cubicBezTo>
                  <a:pt x="500" y="311"/>
                  <a:pt x="479" y="313"/>
                  <a:pt x="458" y="313"/>
                </a:cubicBezTo>
                <a:cubicBezTo>
                  <a:pt x="437" y="313"/>
                  <a:pt x="416" y="311"/>
                  <a:pt x="396" y="307"/>
                </a:cubicBezTo>
                <a:cubicBezTo>
                  <a:pt x="287" y="285"/>
                  <a:pt x="199" y="208"/>
                  <a:pt x="162" y="107"/>
                </a:cubicBezTo>
                <a:cubicBezTo>
                  <a:pt x="233" y="47"/>
                  <a:pt x="322" y="9"/>
                  <a:pt x="419" y="0"/>
                </a:cubicBezTo>
                <a:cubicBezTo>
                  <a:pt x="465" y="98"/>
                  <a:pt x="457" y="215"/>
                  <a:pt x="396" y="307"/>
                </a:cubicBezTo>
                <a:cubicBezTo>
                  <a:pt x="384" y="324"/>
                  <a:pt x="371" y="341"/>
                  <a:pt x="356" y="356"/>
                </a:cubicBezTo>
                <a:cubicBezTo>
                  <a:pt x="341" y="371"/>
                  <a:pt x="325" y="384"/>
                  <a:pt x="307" y="395"/>
                </a:cubicBezTo>
                <a:cubicBezTo>
                  <a:pt x="215" y="457"/>
                  <a:pt x="99" y="464"/>
                  <a:pt x="0" y="419"/>
                </a:cubicBezTo>
                <a:cubicBezTo>
                  <a:pt x="9" y="321"/>
                  <a:pt x="47" y="233"/>
                  <a:pt x="107" y="162"/>
                </a:cubicBezTo>
                <a:cubicBezTo>
                  <a:pt x="209" y="199"/>
                  <a:pt x="286" y="287"/>
                  <a:pt x="307" y="395"/>
                </a:cubicBezTo>
                <a:cubicBezTo>
                  <a:pt x="312" y="416"/>
                  <a:pt x="314" y="436"/>
                  <a:pt x="314" y="458"/>
                </a:cubicBezTo>
                <a:cubicBezTo>
                  <a:pt x="314" y="479"/>
                  <a:pt x="312" y="500"/>
                  <a:pt x="307" y="520"/>
                </a:cubicBezTo>
                <a:cubicBezTo>
                  <a:pt x="286" y="628"/>
                  <a:pt x="209" y="717"/>
                  <a:pt x="107" y="754"/>
                </a:cubicBezTo>
                <a:cubicBezTo>
                  <a:pt x="47" y="683"/>
                  <a:pt x="9" y="594"/>
                  <a:pt x="0" y="497"/>
                </a:cubicBezTo>
                <a:cubicBezTo>
                  <a:pt x="99" y="451"/>
                  <a:pt x="215" y="459"/>
                  <a:pt x="307" y="520"/>
                </a:cubicBezTo>
                <a:cubicBezTo>
                  <a:pt x="325" y="532"/>
                  <a:pt x="341" y="545"/>
                  <a:pt x="356" y="560"/>
                </a:cubicBezTo>
                <a:cubicBezTo>
                  <a:pt x="371" y="575"/>
                  <a:pt x="385" y="591"/>
                  <a:pt x="396" y="609"/>
                </a:cubicBezTo>
                <a:cubicBezTo>
                  <a:pt x="457" y="701"/>
                  <a:pt x="465" y="817"/>
                  <a:pt x="419" y="916"/>
                </a:cubicBezTo>
                <a:cubicBezTo>
                  <a:pt x="322" y="907"/>
                  <a:pt x="233" y="869"/>
                  <a:pt x="162" y="809"/>
                </a:cubicBezTo>
                <a:cubicBezTo>
                  <a:pt x="199" y="707"/>
                  <a:pt x="287" y="630"/>
                  <a:pt x="396" y="609"/>
                </a:cubicBezTo>
                <a:cubicBezTo>
                  <a:pt x="416" y="604"/>
                  <a:pt x="437" y="602"/>
                  <a:pt x="458" y="602"/>
                </a:cubicBezTo>
                <a:cubicBezTo>
                  <a:pt x="480" y="602"/>
                  <a:pt x="500" y="604"/>
                  <a:pt x="521" y="609"/>
                </a:cubicBezTo>
                <a:cubicBezTo>
                  <a:pt x="629" y="630"/>
                  <a:pt x="717" y="707"/>
                  <a:pt x="754" y="809"/>
                </a:cubicBezTo>
                <a:close/>
              </a:path>
            </a:pathLst>
          </a:custGeom>
          <a:noFill/>
          <a:ln w="6350" cap="flat">
            <a:solidFill>
              <a:schemeClr val="bg1">
                <a:alpha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1448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 (36)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4482682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59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10515600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919900"/>
                </a:solidFill>
                <a:latin typeface="+mn-lt"/>
              </a:defRPr>
            </a:lvl1pPr>
            <a:lvl2pPr marL="685800" indent="-228600">
              <a:buClr>
                <a:srgbClr val="9199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640080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1838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6409346"/>
            <a:ext cx="12192000" cy="4486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(44px)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4814326" cy="457359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919900"/>
                </a:solidFill>
                <a:latin typeface="+mn-lt"/>
              </a:defRPr>
            </a:lvl1pPr>
            <a:lvl2pPr marL="685800" indent="-228600">
              <a:buClr>
                <a:srgbClr val="9199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539472" y="1749425"/>
            <a:ext cx="4814326" cy="457359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919900"/>
                </a:solidFill>
                <a:latin typeface="+mn-lt"/>
              </a:defRPr>
            </a:lvl1pPr>
            <a:lvl2pPr marL="685800" indent="-228600">
              <a:buClr>
                <a:srgbClr val="9199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89699" y="1749425"/>
            <a:ext cx="0" cy="43607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083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4814326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919900"/>
                </a:solidFill>
                <a:latin typeface="+mn-lt"/>
              </a:defRPr>
            </a:lvl1pPr>
            <a:lvl2pPr marL="685800" indent="-228600">
              <a:buClr>
                <a:srgbClr val="9199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38913" y="2182813"/>
            <a:ext cx="4814887" cy="33940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0" y="640080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89699" y="1749425"/>
            <a:ext cx="0" cy="43607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3631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008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799"/>
            <a:ext cx="10515600" cy="1325563"/>
          </a:xfrm>
          <a:ln>
            <a:noFill/>
          </a:ln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38200" y="1752600"/>
            <a:ext cx="10515600" cy="128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593850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40080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87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YELLOW Section Title"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417674"/>
            <a:ext cx="12192000" cy="5440326"/>
          </a:xfrm>
          <a:prstGeom prst="rect">
            <a:avLst/>
          </a:prstGeom>
          <a:gradFill>
            <a:gsLst>
              <a:gs pos="0">
                <a:srgbClr val="7A6000">
                  <a:alpha val="0"/>
                </a:srgbClr>
              </a:gs>
              <a:gs pos="100000">
                <a:srgbClr val="7A6000"/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4856651" y="680484"/>
            <a:ext cx="6320103" cy="6436285"/>
          </a:xfrm>
          <a:custGeom>
            <a:avLst/>
            <a:gdLst>
              <a:gd name="T0" fmla="*/ 754 w 916"/>
              <a:gd name="T1" fmla="*/ 809 h 916"/>
              <a:gd name="T2" fmla="*/ 497 w 916"/>
              <a:gd name="T3" fmla="*/ 916 h 916"/>
              <a:gd name="T4" fmla="*/ 521 w 916"/>
              <a:gd name="T5" fmla="*/ 609 h 916"/>
              <a:gd name="T6" fmla="*/ 560 w 916"/>
              <a:gd name="T7" fmla="*/ 560 h 916"/>
              <a:gd name="T8" fmla="*/ 609 w 916"/>
              <a:gd name="T9" fmla="*/ 520 h 916"/>
              <a:gd name="T10" fmla="*/ 916 w 916"/>
              <a:gd name="T11" fmla="*/ 497 h 916"/>
              <a:gd name="T12" fmla="*/ 809 w 916"/>
              <a:gd name="T13" fmla="*/ 754 h 916"/>
              <a:gd name="T14" fmla="*/ 609 w 916"/>
              <a:gd name="T15" fmla="*/ 520 h 916"/>
              <a:gd name="T16" fmla="*/ 603 w 916"/>
              <a:gd name="T17" fmla="*/ 458 h 916"/>
              <a:gd name="T18" fmla="*/ 609 w 916"/>
              <a:gd name="T19" fmla="*/ 395 h 916"/>
              <a:gd name="T20" fmla="*/ 809 w 916"/>
              <a:gd name="T21" fmla="*/ 162 h 916"/>
              <a:gd name="T22" fmla="*/ 916 w 916"/>
              <a:gd name="T23" fmla="*/ 419 h 916"/>
              <a:gd name="T24" fmla="*/ 609 w 916"/>
              <a:gd name="T25" fmla="*/ 395 h 916"/>
              <a:gd name="T26" fmla="*/ 560 w 916"/>
              <a:gd name="T27" fmla="*/ 356 h 916"/>
              <a:gd name="T28" fmla="*/ 521 w 916"/>
              <a:gd name="T29" fmla="*/ 307 h 916"/>
              <a:gd name="T30" fmla="*/ 497 w 916"/>
              <a:gd name="T31" fmla="*/ 0 h 916"/>
              <a:gd name="T32" fmla="*/ 754 w 916"/>
              <a:gd name="T33" fmla="*/ 107 h 916"/>
              <a:gd name="T34" fmla="*/ 521 w 916"/>
              <a:gd name="T35" fmla="*/ 307 h 916"/>
              <a:gd name="T36" fmla="*/ 458 w 916"/>
              <a:gd name="T37" fmla="*/ 313 h 916"/>
              <a:gd name="T38" fmla="*/ 396 w 916"/>
              <a:gd name="T39" fmla="*/ 307 h 916"/>
              <a:gd name="T40" fmla="*/ 162 w 916"/>
              <a:gd name="T41" fmla="*/ 107 h 916"/>
              <a:gd name="T42" fmla="*/ 419 w 916"/>
              <a:gd name="T43" fmla="*/ 0 h 916"/>
              <a:gd name="T44" fmla="*/ 396 w 916"/>
              <a:gd name="T45" fmla="*/ 307 h 916"/>
              <a:gd name="T46" fmla="*/ 356 w 916"/>
              <a:gd name="T47" fmla="*/ 356 h 916"/>
              <a:gd name="T48" fmla="*/ 307 w 916"/>
              <a:gd name="T49" fmla="*/ 395 h 916"/>
              <a:gd name="T50" fmla="*/ 0 w 916"/>
              <a:gd name="T51" fmla="*/ 419 h 916"/>
              <a:gd name="T52" fmla="*/ 107 w 916"/>
              <a:gd name="T53" fmla="*/ 162 h 916"/>
              <a:gd name="T54" fmla="*/ 307 w 916"/>
              <a:gd name="T55" fmla="*/ 395 h 916"/>
              <a:gd name="T56" fmla="*/ 314 w 916"/>
              <a:gd name="T57" fmla="*/ 458 h 916"/>
              <a:gd name="T58" fmla="*/ 307 w 916"/>
              <a:gd name="T59" fmla="*/ 520 h 916"/>
              <a:gd name="T60" fmla="*/ 107 w 916"/>
              <a:gd name="T61" fmla="*/ 754 h 916"/>
              <a:gd name="T62" fmla="*/ 0 w 916"/>
              <a:gd name="T63" fmla="*/ 497 h 916"/>
              <a:gd name="T64" fmla="*/ 307 w 916"/>
              <a:gd name="T65" fmla="*/ 520 h 916"/>
              <a:gd name="T66" fmla="*/ 356 w 916"/>
              <a:gd name="T67" fmla="*/ 560 h 916"/>
              <a:gd name="T68" fmla="*/ 396 w 916"/>
              <a:gd name="T69" fmla="*/ 609 h 916"/>
              <a:gd name="T70" fmla="*/ 419 w 916"/>
              <a:gd name="T71" fmla="*/ 916 h 916"/>
              <a:gd name="T72" fmla="*/ 162 w 916"/>
              <a:gd name="T73" fmla="*/ 809 h 916"/>
              <a:gd name="T74" fmla="*/ 396 w 916"/>
              <a:gd name="T75" fmla="*/ 609 h 916"/>
              <a:gd name="T76" fmla="*/ 458 w 916"/>
              <a:gd name="T77" fmla="*/ 602 h 916"/>
              <a:gd name="T78" fmla="*/ 521 w 916"/>
              <a:gd name="T79" fmla="*/ 609 h 916"/>
              <a:gd name="T80" fmla="*/ 754 w 916"/>
              <a:gd name="T81" fmla="*/ 80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6" h="916">
                <a:moveTo>
                  <a:pt x="754" y="809"/>
                </a:moveTo>
                <a:cubicBezTo>
                  <a:pt x="684" y="869"/>
                  <a:pt x="595" y="907"/>
                  <a:pt x="497" y="916"/>
                </a:cubicBezTo>
                <a:cubicBezTo>
                  <a:pt x="452" y="817"/>
                  <a:pt x="460" y="701"/>
                  <a:pt x="521" y="609"/>
                </a:cubicBezTo>
                <a:cubicBezTo>
                  <a:pt x="532" y="591"/>
                  <a:pt x="545" y="575"/>
                  <a:pt x="560" y="560"/>
                </a:cubicBezTo>
                <a:cubicBezTo>
                  <a:pt x="575" y="545"/>
                  <a:pt x="592" y="532"/>
                  <a:pt x="609" y="520"/>
                </a:cubicBezTo>
                <a:cubicBezTo>
                  <a:pt x="701" y="459"/>
                  <a:pt x="818" y="451"/>
                  <a:pt x="916" y="497"/>
                </a:cubicBezTo>
                <a:cubicBezTo>
                  <a:pt x="908" y="595"/>
                  <a:pt x="869" y="683"/>
                  <a:pt x="809" y="754"/>
                </a:cubicBezTo>
                <a:cubicBezTo>
                  <a:pt x="708" y="717"/>
                  <a:pt x="631" y="628"/>
                  <a:pt x="609" y="520"/>
                </a:cubicBezTo>
                <a:cubicBezTo>
                  <a:pt x="605" y="500"/>
                  <a:pt x="603" y="479"/>
                  <a:pt x="603" y="458"/>
                </a:cubicBezTo>
                <a:cubicBezTo>
                  <a:pt x="603" y="436"/>
                  <a:pt x="605" y="415"/>
                  <a:pt x="609" y="395"/>
                </a:cubicBezTo>
                <a:cubicBezTo>
                  <a:pt x="631" y="287"/>
                  <a:pt x="708" y="199"/>
                  <a:pt x="809" y="162"/>
                </a:cubicBezTo>
                <a:cubicBezTo>
                  <a:pt x="869" y="233"/>
                  <a:pt x="908" y="321"/>
                  <a:pt x="916" y="419"/>
                </a:cubicBezTo>
                <a:cubicBezTo>
                  <a:pt x="818" y="464"/>
                  <a:pt x="701" y="457"/>
                  <a:pt x="609" y="395"/>
                </a:cubicBezTo>
                <a:cubicBezTo>
                  <a:pt x="592" y="384"/>
                  <a:pt x="575" y="371"/>
                  <a:pt x="560" y="356"/>
                </a:cubicBezTo>
                <a:cubicBezTo>
                  <a:pt x="545" y="341"/>
                  <a:pt x="532" y="324"/>
                  <a:pt x="521" y="307"/>
                </a:cubicBezTo>
                <a:cubicBezTo>
                  <a:pt x="459" y="215"/>
                  <a:pt x="452" y="98"/>
                  <a:pt x="497" y="0"/>
                </a:cubicBezTo>
                <a:cubicBezTo>
                  <a:pt x="595" y="9"/>
                  <a:pt x="683" y="47"/>
                  <a:pt x="754" y="107"/>
                </a:cubicBezTo>
                <a:cubicBezTo>
                  <a:pt x="717" y="208"/>
                  <a:pt x="629" y="285"/>
                  <a:pt x="521" y="307"/>
                </a:cubicBezTo>
                <a:cubicBezTo>
                  <a:pt x="500" y="311"/>
                  <a:pt x="479" y="313"/>
                  <a:pt x="458" y="313"/>
                </a:cubicBezTo>
                <a:cubicBezTo>
                  <a:pt x="437" y="313"/>
                  <a:pt x="416" y="311"/>
                  <a:pt x="396" y="307"/>
                </a:cubicBezTo>
                <a:cubicBezTo>
                  <a:pt x="287" y="285"/>
                  <a:pt x="199" y="208"/>
                  <a:pt x="162" y="107"/>
                </a:cubicBezTo>
                <a:cubicBezTo>
                  <a:pt x="233" y="47"/>
                  <a:pt x="322" y="9"/>
                  <a:pt x="419" y="0"/>
                </a:cubicBezTo>
                <a:cubicBezTo>
                  <a:pt x="465" y="98"/>
                  <a:pt x="457" y="215"/>
                  <a:pt x="396" y="307"/>
                </a:cubicBezTo>
                <a:cubicBezTo>
                  <a:pt x="384" y="324"/>
                  <a:pt x="371" y="341"/>
                  <a:pt x="356" y="356"/>
                </a:cubicBezTo>
                <a:cubicBezTo>
                  <a:pt x="341" y="371"/>
                  <a:pt x="325" y="384"/>
                  <a:pt x="307" y="395"/>
                </a:cubicBezTo>
                <a:cubicBezTo>
                  <a:pt x="215" y="457"/>
                  <a:pt x="99" y="464"/>
                  <a:pt x="0" y="419"/>
                </a:cubicBezTo>
                <a:cubicBezTo>
                  <a:pt x="9" y="321"/>
                  <a:pt x="47" y="233"/>
                  <a:pt x="107" y="162"/>
                </a:cubicBezTo>
                <a:cubicBezTo>
                  <a:pt x="209" y="199"/>
                  <a:pt x="286" y="287"/>
                  <a:pt x="307" y="395"/>
                </a:cubicBezTo>
                <a:cubicBezTo>
                  <a:pt x="312" y="416"/>
                  <a:pt x="314" y="436"/>
                  <a:pt x="314" y="458"/>
                </a:cubicBezTo>
                <a:cubicBezTo>
                  <a:pt x="314" y="479"/>
                  <a:pt x="312" y="500"/>
                  <a:pt x="307" y="520"/>
                </a:cubicBezTo>
                <a:cubicBezTo>
                  <a:pt x="286" y="628"/>
                  <a:pt x="209" y="717"/>
                  <a:pt x="107" y="754"/>
                </a:cubicBezTo>
                <a:cubicBezTo>
                  <a:pt x="47" y="683"/>
                  <a:pt x="9" y="594"/>
                  <a:pt x="0" y="497"/>
                </a:cubicBezTo>
                <a:cubicBezTo>
                  <a:pt x="99" y="451"/>
                  <a:pt x="215" y="459"/>
                  <a:pt x="307" y="520"/>
                </a:cubicBezTo>
                <a:cubicBezTo>
                  <a:pt x="325" y="532"/>
                  <a:pt x="341" y="545"/>
                  <a:pt x="356" y="560"/>
                </a:cubicBezTo>
                <a:cubicBezTo>
                  <a:pt x="371" y="575"/>
                  <a:pt x="385" y="591"/>
                  <a:pt x="396" y="609"/>
                </a:cubicBezTo>
                <a:cubicBezTo>
                  <a:pt x="457" y="701"/>
                  <a:pt x="465" y="817"/>
                  <a:pt x="419" y="916"/>
                </a:cubicBezTo>
                <a:cubicBezTo>
                  <a:pt x="322" y="907"/>
                  <a:pt x="233" y="869"/>
                  <a:pt x="162" y="809"/>
                </a:cubicBezTo>
                <a:cubicBezTo>
                  <a:pt x="199" y="707"/>
                  <a:pt x="287" y="630"/>
                  <a:pt x="396" y="609"/>
                </a:cubicBezTo>
                <a:cubicBezTo>
                  <a:pt x="416" y="604"/>
                  <a:pt x="437" y="602"/>
                  <a:pt x="458" y="602"/>
                </a:cubicBezTo>
                <a:cubicBezTo>
                  <a:pt x="480" y="602"/>
                  <a:pt x="500" y="604"/>
                  <a:pt x="521" y="609"/>
                </a:cubicBezTo>
                <a:cubicBezTo>
                  <a:pt x="629" y="630"/>
                  <a:pt x="717" y="707"/>
                  <a:pt x="754" y="809"/>
                </a:cubicBezTo>
                <a:close/>
              </a:path>
            </a:pathLst>
          </a:custGeom>
          <a:noFill/>
          <a:ln w="6350" cap="flat">
            <a:solidFill>
              <a:schemeClr val="bg1">
                <a:alpha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14488"/>
            <a:ext cx="10515600" cy="2852737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bg1"/>
                </a:solidFill>
                <a:latin typeface="Abril Fatface" panose="02000503000000020003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 (36)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4482682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6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ELLOW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rgbClr val="E2A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10515600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BD8A00"/>
                </a:solidFill>
                <a:latin typeface="+mn-lt"/>
              </a:defRPr>
            </a:lvl1pPr>
            <a:lvl2pPr marL="685800" indent="-228600">
              <a:buClr>
                <a:srgbClr val="D09A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7345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rgbClr val="E2A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4814326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BD8A00"/>
                </a:solidFill>
                <a:latin typeface="+mn-lt"/>
              </a:defRPr>
            </a:lvl1pPr>
            <a:lvl2pPr marL="685800" indent="-228600">
              <a:buClr>
                <a:srgbClr val="D09A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539472" y="1749425"/>
            <a:ext cx="4814326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BD8A00"/>
                </a:solidFill>
                <a:latin typeface="+mn-lt"/>
              </a:defRPr>
            </a:lvl1pPr>
            <a:lvl2pPr marL="685800" indent="-228600">
              <a:buClr>
                <a:srgbClr val="D09A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89699" y="1749425"/>
            <a:ext cx="0" cy="43607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94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ommerce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38200" y="796597"/>
            <a:ext cx="7156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We strengthen</a:t>
            </a:r>
            <a:r>
              <a:rPr lang="en-US" sz="4400" baseline="0" dirty="0" smtClean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communities</a:t>
            </a:r>
            <a:endParaRPr lang="en-US" sz="4400" dirty="0">
              <a:solidFill>
                <a:schemeClr val="accent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28178" y="5344934"/>
            <a:ext cx="221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Crime Victims Safety 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99077" y="3171099"/>
            <a:ext cx="224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Business Assistance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45974" y="5344934"/>
            <a:ext cx="13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Planning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97669" y="3171099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Infrastructure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71920" y="5344934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Community Facilities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5823" y="3171099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Housing</a:t>
            </a:r>
          </a:p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homelessness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9652082" y="3171099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</a:rPr>
              <a:t>ENERGY</a:t>
            </a:r>
            <a:endParaRPr lang="en-US" sz="1800" b="1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 userDrawn="1"/>
        </p:nvSpPr>
        <p:spPr>
          <a:xfrm>
            <a:off x="9121747" y="5344934"/>
            <a:ext cx="221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Community Service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857" y="4199824"/>
            <a:ext cx="1161000" cy="945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4443" y="1962669"/>
            <a:ext cx="883650" cy="10550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67660" y="4174091"/>
            <a:ext cx="1651200" cy="971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9454" y="2470903"/>
            <a:ext cx="1322250" cy="5468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67420" y="1821136"/>
            <a:ext cx="1109400" cy="1196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23258" y="2039869"/>
            <a:ext cx="715950" cy="9778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14585" y="4251291"/>
            <a:ext cx="844950" cy="8942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91058" y="4141924"/>
            <a:ext cx="1180350" cy="1003600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0" y="6321028"/>
            <a:ext cx="12192000" cy="541298"/>
            <a:chOff x="0" y="6321028"/>
            <a:chExt cx="12192000" cy="541298"/>
          </a:xfrm>
        </p:grpSpPr>
        <p:sp>
          <p:nvSpPr>
            <p:cNvPr id="35" name="Rectangle 34"/>
            <p:cNvSpPr/>
            <p:nvPr userDrawn="1"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97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8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rgbClr val="E2A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4814326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BD8A00"/>
                </a:solidFill>
                <a:latin typeface="+mn-lt"/>
              </a:defRPr>
            </a:lvl1pPr>
            <a:lvl2pPr marL="685800" indent="-228600">
              <a:buClr>
                <a:srgbClr val="D09A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38913" y="2182813"/>
            <a:ext cx="4814887" cy="33940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89699" y="1749425"/>
            <a:ext cx="0" cy="43607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33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rgbClr val="E2A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06169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799"/>
            <a:ext cx="10515600" cy="1325563"/>
          </a:xfrm>
          <a:ln>
            <a:noFill/>
          </a:ln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38200" y="1752600"/>
            <a:ext cx="10515600" cy="128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593850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11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ED Section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403498"/>
            <a:ext cx="12192000" cy="5454501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4856651" y="680484"/>
            <a:ext cx="6320103" cy="6436285"/>
          </a:xfrm>
          <a:custGeom>
            <a:avLst/>
            <a:gdLst>
              <a:gd name="T0" fmla="*/ 754 w 916"/>
              <a:gd name="T1" fmla="*/ 809 h 916"/>
              <a:gd name="T2" fmla="*/ 497 w 916"/>
              <a:gd name="T3" fmla="*/ 916 h 916"/>
              <a:gd name="T4" fmla="*/ 521 w 916"/>
              <a:gd name="T5" fmla="*/ 609 h 916"/>
              <a:gd name="T6" fmla="*/ 560 w 916"/>
              <a:gd name="T7" fmla="*/ 560 h 916"/>
              <a:gd name="T8" fmla="*/ 609 w 916"/>
              <a:gd name="T9" fmla="*/ 520 h 916"/>
              <a:gd name="T10" fmla="*/ 916 w 916"/>
              <a:gd name="T11" fmla="*/ 497 h 916"/>
              <a:gd name="T12" fmla="*/ 809 w 916"/>
              <a:gd name="T13" fmla="*/ 754 h 916"/>
              <a:gd name="T14" fmla="*/ 609 w 916"/>
              <a:gd name="T15" fmla="*/ 520 h 916"/>
              <a:gd name="T16" fmla="*/ 603 w 916"/>
              <a:gd name="T17" fmla="*/ 458 h 916"/>
              <a:gd name="T18" fmla="*/ 609 w 916"/>
              <a:gd name="T19" fmla="*/ 395 h 916"/>
              <a:gd name="T20" fmla="*/ 809 w 916"/>
              <a:gd name="T21" fmla="*/ 162 h 916"/>
              <a:gd name="T22" fmla="*/ 916 w 916"/>
              <a:gd name="T23" fmla="*/ 419 h 916"/>
              <a:gd name="T24" fmla="*/ 609 w 916"/>
              <a:gd name="T25" fmla="*/ 395 h 916"/>
              <a:gd name="T26" fmla="*/ 560 w 916"/>
              <a:gd name="T27" fmla="*/ 356 h 916"/>
              <a:gd name="T28" fmla="*/ 521 w 916"/>
              <a:gd name="T29" fmla="*/ 307 h 916"/>
              <a:gd name="T30" fmla="*/ 497 w 916"/>
              <a:gd name="T31" fmla="*/ 0 h 916"/>
              <a:gd name="T32" fmla="*/ 754 w 916"/>
              <a:gd name="T33" fmla="*/ 107 h 916"/>
              <a:gd name="T34" fmla="*/ 521 w 916"/>
              <a:gd name="T35" fmla="*/ 307 h 916"/>
              <a:gd name="T36" fmla="*/ 458 w 916"/>
              <a:gd name="T37" fmla="*/ 313 h 916"/>
              <a:gd name="T38" fmla="*/ 396 w 916"/>
              <a:gd name="T39" fmla="*/ 307 h 916"/>
              <a:gd name="T40" fmla="*/ 162 w 916"/>
              <a:gd name="T41" fmla="*/ 107 h 916"/>
              <a:gd name="T42" fmla="*/ 419 w 916"/>
              <a:gd name="T43" fmla="*/ 0 h 916"/>
              <a:gd name="T44" fmla="*/ 396 w 916"/>
              <a:gd name="T45" fmla="*/ 307 h 916"/>
              <a:gd name="T46" fmla="*/ 356 w 916"/>
              <a:gd name="T47" fmla="*/ 356 h 916"/>
              <a:gd name="T48" fmla="*/ 307 w 916"/>
              <a:gd name="T49" fmla="*/ 395 h 916"/>
              <a:gd name="T50" fmla="*/ 0 w 916"/>
              <a:gd name="T51" fmla="*/ 419 h 916"/>
              <a:gd name="T52" fmla="*/ 107 w 916"/>
              <a:gd name="T53" fmla="*/ 162 h 916"/>
              <a:gd name="T54" fmla="*/ 307 w 916"/>
              <a:gd name="T55" fmla="*/ 395 h 916"/>
              <a:gd name="T56" fmla="*/ 314 w 916"/>
              <a:gd name="T57" fmla="*/ 458 h 916"/>
              <a:gd name="T58" fmla="*/ 307 w 916"/>
              <a:gd name="T59" fmla="*/ 520 h 916"/>
              <a:gd name="T60" fmla="*/ 107 w 916"/>
              <a:gd name="T61" fmla="*/ 754 h 916"/>
              <a:gd name="T62" fmla="*/ 0 w 916"/>
              <a:gd name="T63" fmla="*/ 497 h 916"/>
              <a:gd name="T64" fmla="*/ 307 w 916"/>
              <a:gd name="T65" fmla="*/ 520 h 916"/>
              <a:gd name="T66" fmla="*/ 356 w 916"/>
              <a:gd name="T67" fmla="*/ 560 h 916"/>
              <a:gd name="T68" fmla="*/ 396 w 916"/>
              <a:gd name="T69" fmla="*/ 609 h 916"/>
              <a:gd name="T70" fmla="*/ 419 w 916"/>
              <a:gd name="T71" fmla="*/ 916 h 916"/>
              <a:gd name="T72" fmla="*/ 162 w 916"/>
              <a:gd name="T73" fmla="*/ 809 h 916"/>
              <a:gd name="T74" fmla="*/ 396 w 916"/>
              <a:gd name="T75" fmla="*/ 609 h 916"/>
              <a:gd name="T76" fmla="*/ 458 w 916"/>
              <a:gd name="T77" fmla="*/ 602 h 916"/>
              <a:gd name="T78" fmla="*/ 521 w 916"/>
              <a:gd name="T79" fmla="*/ 609 h 916"/>
              <a:gd name="T80" fmla="*/ 754 w 916"/>
              <a:gd name="T81" fmla="*/ 80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6" h="916">
                <a:moveTo>
                  <a:pt x="754" y="809"/>
                </a:moveTo>
                <a:cubicBezTo>
                  <a:pt x="684" y="869"/>
                  <a:pt x="595" y="907"/>
                  <a:pt x="497" y="916"/>
                </a:cubicBezTo>
                <a:cubicBezTo>
                  <a:pt x="452" y="817"/>
                  <a:pt x="460" y="701"/>
                  <a:pt x="521" y="609"/>
                </a:cubicBezTo>
                <a:cubicBezTo>
                  <a:pt x="532" y="591"/>
                  <a:pt x="545" y="575"/>
                  <a:pt x="560" y="560"/>
                </a:cubicBezTo>
                <a:cubicBezTo>
                  <a:pt x="575" y="545"/>
                  <a:pt x="592" y="532"/>
                  <a:pt x="609" y="520"/>
                </a:cubicBezTo>
                <a:cubicBezTo>
                  <a:pt x="701" y="459"/>
                  <a:pt x="818" y="451"/>
                  <a:pt x="916" y="497"/>
                </a:cubicBezTo>
                <a:cubicBezTo>
                  <a:pt x="908" y="595"/>
                  <a:pt x="869" y="683"/>
                  <a:pt x="809" y="754"/>
                </a:cubicBezTo>
                <a:cubicBezTo>
                  <a:pt x="708" y="717"/>
                  <a:pt x="631" y="628"/>
                  <a:pt x="609" y="520"/>
                </a:cubicBezTo>
                <a:cubicBezTo>
                  <a:pt x="605" y="500"/>
                  <a:pt x="603" y="479"/>
                  <a:pt x="603" y="458"/>
                </a:cubicBezTo>
                <a:cubicBezTo>
                  <a:pt x="603" y="436"/>
                  <a:pt x="605" y="415"/>
                  <a:pt x="609" y="395"/>
                </a:cubicBezTo>
                <a:cubicBezTo>
                  <a:pt x="631" y="287"/>
                  <a:pt x="708" y="199"/>
                  <a:pt x="809" y="162"/>
                </a:cubicBezTo>
                <a:cubicBezTo>
                  <a:pt x="869" y="233"/>
                  <a:pt x="908" y="321"/>
                  <a:pt x="916" y="419"/>
                </a:cubicBezTo>
                <a:cubicBezTo>
                  <a:pt x="818" y="464"/>
                  <a:pt x="701" y="457"/>
                  <a:pt x="609" y="395"/>
                </a:cubicBezTo>
                <a:cubicBezTo>
                  <a:pt x="592" y="384"/>
                  <a:pt x="575" y="371"/>
                  <a:pt x="560" y="356"/>
                </a:cubicBezTo>
                <a:cubicBezTo>
                  <a:pt x="545" y="341"/>
                  <a:pt x="532" y="324"/>
                  <a:pt x="521" y="307"/>
                </a:cubicBezTo>
                <a:cubicBezTo>
                  <a:pt x="459" y="215"/>
                  <a:pt x="452" y="98"/>
                  <a:pt x="497" y="0"/>
                </a:cubicBezTo>
                <a:cubicBezTo>
                  <a:pt x="595" y="9"/>
                  <a:pt x="683" y="47"/>
                  <a:pt x="754" y="107"/>
                </a:cubicBezTo>
                <a:cubicBezTo>
                  <a:pt x="717" y="208"/>
                  <a:pt x="629" y="285"/>
                  <a:pt x="521" y="307"/>
                </a:cubicBezTo>
                <a:cubicBezTo>
                  <a:pt x="500" y="311"/>
                  <a:pt x="479" y="313"/>
                  <a:pt x="458" y="313"/>
                </a:cubicBezTo>
                <a:cubicBezTo>
                  <a:pt x="437" y="313"/>
                  <a:pt x="416" y="311"/>
                  <a:pt x="396" y="307"/>
                </a:cubicBezTo>
                <a:cubicBezTo>
                  <a:pt x="287" y="285"/>
                  <a:pt x="199" y="208"/>
                  <a:pt x="162" y="107"/>
                </a:cubicBezTo>
                <a:cubicBezTo>
                  <a:pt x="233" y="47"/>
                  <a:pt x="322" y="9"/>
                  <a:pt x="419" y="0"/>
                </a:cubicBezTo>
                <a:cubicBezTo>
                  <a:pt x="465" y="98"/>
                  <a:pt x="457" y="215"/>
                  <a:pt x="396" y="307"/>
                </a:cubicBezTo>
                <a:cubicBezTo>
                  <a:pt x="384" y="324"/>
                  <a:pt x="371" y="341"/>
                  <a:pt x="356" y="356"/>
                </a:cubicBezTo>
                <a:cubicBezTo>
                  <a:pt x="341" y="371"/>
                  <a:pt x="325" y="384"/>
                  <a:pt x="307" y="395"/>
                </a:cubicBezTo>
                <a:cubicBezTo>
                  <a:pt x="215" y="457"/>
                  <a:pt x="99" y="464"/>
                  <a:pt x="0" y="419"/>
                </a:cubicBezTo>
                <a:cubicBezTo>
                  <a:pt x="9" y="321"/>
                  <a:pt x="47" y="233"/>
                  <a:pt x="107" y="162"/>
                </a:cubicBezTo>
                <a:cubicBezTo>
                  <a:pt x="209" y="199"/>
                  <a:pt x="286" y="287"/>
                  <a:pt x="307" y="395"/>
                </a:cubicBezTo>
                <a:cubicBezTo>
                  <a:pt x="312" y="416"/>
                  <a:pt x="314" y="436"/>
                  <a:pt x="314" y="458"/>
                </a:cubicBezTo>
                <a:cubicBezTo>
                  <a:pt x="314" y="479"/>
                  <a:pt x="312" y="500"/>
                  <a:pt x="307" y="520"/>
                </a:cubicBezTo>
                <a:cubicBezTo>
                  <a:pt x="286" y="628"/>
                  <a:pt x="209" y="717"/>
                  <a:pt x="107" y="754"/>
                </a:cubicBezTo>
                <a:cubicBezTo>
                  <a:pt x="47" y="683"/>
                  <a:pt x="9" y="594"/>
                  <a:pt x="0" y="497"/>
                </a:cubicBezTo>
                <a:cubicBezTo>
                  <a:pt x="99" y="451"/>
                  <a:pt x="215" y="459"/>
                  <a:pt x="307" y="520"/>
                </a:cubicBezTo>
                <a:cubicBezTo>
                  <a:pt x="325" y="532"/>
                  <a:pt x="341" y="545"/>
                  <a:pt x="356" y="560"/>
                </a:cubicBezTo>
                <a:cubicBezTo>
                  <a:pt x="371" y="575"/>
                  <a:pt x="385" y="591"/>
                  <a:pt x="396" y="609"/>
                </a:cubicBezTo>
                <a:cubicBezTo>
                  <a:pt x="457" y="701"/>
                  <a:pt x="465" y="817"/>
                  <a:pt x="419" y="916"/>
                </a:cubicBezTo>
                <a:cubicBezTo>
                  <a:pt x="322" y="907"/>
                  <a:pt x="233" y="869"/>
                  <a:pt x="162" y="809"/>
                </a:cubicBezTo>
                <a:cubicBezTo>
                  <a:pt x="199" y="707"/>
                  <a:pt x="287" y="630"/>
                  <a:pt x="396" y="609"/>
                </a:cubicBezTo>
                <a:cubicBezTo>
                  <a:pt x="416" y="604"/>
                  <a:pt x="437" y="602"/>
                  <a:pt x="458" y="602"/>
                </a:cubicBezTo>
                <a:cubicBezTo>
                  <a:pt x="480" y="602"/>
                  <a:pt x="500" y="604"/>
                  <a:pt x="521" y="609"/>
                </a:cubicBezTo>
                <a:cubicBezTo>
                  <a:pt x="629" y="630"/>
                  <a:pt x="717" y="707"/>
                  <a:pt x="754" y="809"/>
                </a:cubicBezTo>
                <a:close/>
              </a:path>
            </a:pathLst>
          </a:custGeom>
          <a:noFill/>
          <a:ln w="6350" cap="flat">
            <a:solidFill>
              <a:schemeClr val="bg1">
                <a:alpha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14488"/>
            <a:ext cx="10515600" cy="2852737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bg1"/>
                </a:solidFill>
                <a:latin typeface="Abril Fatface" panose="02000503000000020003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 (36)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4482682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4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10515600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4"/>
                </a:solidFill>
                <a:latin typeface="+mn-lt"/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5727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4814326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4"/>
                </a:solidFill>
                <a:latin typeface="+mn-lt"/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989699" y="1749425"/>
            <a:ext cx="0" cy="43607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539472" y="1749425"/>
            <a:ext cx="4814326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4"/>
                </a:solidFill>
                <a:latin typeface="+mn-lt"/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29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4814326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4"/>
                </a:solidFill>
                <a:latin typeface="+mn-lt"/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38913" y="2182813"/>
            <a:ext cx="4814887" cy="33940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89699" y="1749425"/>
            <a:ext cx="0" cy="43607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8937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0617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799"/>
            <a:ext cx="10515600" cy="1325563"/>
          </a:xfrm>
          <a:ln>
            <a:noFill/>
          </a:ln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38200" y="1752600"/>
            <a:ext cx="10515600" cy="128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593850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17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ABLUE 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424763"/>
            <a:ext cx="12192000" cy="5433236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4856651" y="680484"/>
            <a:ext cx="6320103" cy="6436285"/>
          </a:xfrm>
          <a:custGeom>
            <a:avLst/>
            <a:gdLst>
              <a:gd name="T0" fmla="*/ 754 w 916"/>
              <a:gd name="T1" fmla="*/ 809 h 916"/>
              <a:gd name="T2" fmla="*/ 497 w 916"/>
              <a:gd name="T3" fmla="*/ 916 h 916"/>
              <a:gd name="T4" fmla="*/ 521 w 916"/>
              <a:gd name="T5" fmla="*/ 609 h 916"/>
              <a:gd name="T6" fmla="*/ 560 w 916"/>
              <a:gd name="T7" fmla="*/ 560 h 916"/>
              <a:gd name="T8" fmla="*/ 609 w 916"/>
              <a:gd name="T9" fmla="*/ 520 h 916"/>
              <a:gd name="T10" fmla="*/ 916 w 916"/>
              <a:gd name="T11" fmla="*/ 497 h 916"/>
              <a:gd name="T12" fmla="*/ 809 w 916"/>
              <a:gd name="T13" fmla="*/ 754 h 916"/>
              <a:gd name="T14" fmla="*/ 609 w 916"/>
              <a:gd name="T15" fmla="*/ 520 h 916"/>
              <a:gd name="T16" fmla="*/ 603 w 916"/>
              <a:gd name="T17" fmla="*/ 458 h 916"/>
              <a:gd name="T18" fmla="*/ 609 w 916"/>
              <a:gd name="T19" fmla="*/ 395 h 916"/>
              <a:gd name="T20" fmla="*/ 809 w 916"/>
              <a:gd name="T21" fmla="*/ 162 h 916"/>
              <a:gd name="T22" fmla="*/ 916 w 916"/>
              <a:gd name="T23" fmla="*/ 419 h 916"/>
              <a:gd name="T24" fmla="*/ 609 w 916"/>
              <a:gd name="T25" fmla="*/ 395 h 916"/>
              <a:gd name="T26" fmla="*/ 560 w 916"/>
              <a:gd name="T27" fmla="*/ 356 h 916"/>
              <a:gd name="T28" fmla="*/ 521 w 916"/>
              <a:gd name="T29" fmla="*/ 307 h 916"/>
              <a:gd name="T30" fmla="*/ 497 w 916"/>
              <a:gd name="T31" fmla="*/ 0 h 916"/>
              <a:gd name="T32" fmla="*/ 754 w 916"/>
              <a:gd name="T33" fmla="*/ 107 h 916"/>
              <a:gd name="T34" fmla="*/ 521 w 916"/>
              <a:gd name="T35" fmla="*/ 307 h 916"/>
              <a:gd name="T36" fmla="*/ 458 w 916"/>
              <a:gd name="T37" fmla="*/ 313 h 916"/>
              <a:gd name="T38" fmla="*/ 396 w 916"/>
              <a:gd name="T39" fmla="*/ 307 h 916"/>
              <a:gd name="T40" fmla="*/ 162 w 916"/>
              <a:gd name="T41" fmla="*/ 107 h 916"/>
              <a:gd name="T42" fmla="*/ 419 w 916"/>
              <a:gd name="T43" fmla="*/ 0 h 916"/>
              <a:gd name="T44" fmla="*/ 396 w 916"/>
              <a:gd name="T45" fmla="*/ 307 h 916"/>
              <a:gd name="T46" fmla="*/ 356 w 916"/>
              <a:gd name="T47" fmla="*/ 356 h 916"/>
              <a:gd name="T48" fmla="*/ 307 w 916"/>
              <a:gd name="T49" fmla="*/ 395 h 916"/>
              <a:gd name="T50" fmla="*/ 0 w 916"/>
              <a:gd name="T51" fmla="*/ 419 h 916"/>
              <a:gd name="T52" fmla="*/ 107 w 916"/>
              <a:gd name="T53" fmla="*/ 162 h 916"/>
              <a:gd name="T54" fmla="*/ 307 w 916"/>
              <a:gd name="T55" fmla="*/ 395 h 916"/>
              <a:gd name="T56" fmla="*/ 314 w 916"/>
              <a:gd name="T57" fmla="*/ 458 h 916"/>
              <a:gd name="T58" fmla="*/ 307 w 916"/>
              <a:gd name="T59" fmla="*/ 520 h 916"/>
              <a:gd name="T60" fmla="*/ 107 w 916"/>
              <a:gd name="T61" fmla="*/ 754 h 916"/>
              <a:gd name="T62" fmla="*/ 0 w 916"/>
              <a:gd name="T63" fmla="*/ 497 h 916"/>
              <a:gd name="T64" fmla="*/ 307 w 916"/>
              <a:gd name="T65" fmla="*/ 520 h 916"/>
              <a:gd name="T66" fmla="*/ 356 w 916"/>
              <a:gd name="T67" fmla="*/ 560 h 916"/>
              <a:gd name="T68" fmla="*/ 396 w 916"/>
              <a:gd name="T69" fmla="*/ 609 h 916"/>
              <a:gd name="T70" fmla="*/ 419 w 916"/>
              <a:gd name="T71" fmla="*/ 916 h 916"/>
              <a:gd name="T72" fmla="*/ 162 w 916"/>
              <a:gd name="T73" fmla="*/ 809 h 916"/>
              <a:gd name="T74" fmla="*/ 396 w 916"/>
              <a:gd name="T75" fmla="*/ 609 h 916"/>
              <a:gd name="T76" fmla="*/ 458 w 916"/>
              <a:gd name="T77" fmla="*/ 602 h 916"/>
              <a:gd name="T78" fmla="*/ 521 w 916"/>
              <a:gd name="T79" fmla="*/ 609 h 916"/>
              <a:gd name="T80" fmla="*/ 754 w 916"/>
              <a:gd name="T81" fmla="*/ 80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6" h="916">
                <a:moveTo>
                  <a:pt x="754" y="809"/>
                </a:moveTo>
                <a:cubicBezTo>
                  <a:pt x="684" y="869"/>
                  <a:pt x="595" y="907"/>
                  <a:pt x="497" y="916"/>
                </a:cubicBezTo>
                <a:cubicBezTo>
                  <a:pt x="452" y="817"/>
                  <a:pt x="460" y="701"/>
                  <a:pt x="521" y="609"/>
                </a:cubicBezTo>
                <a:cubicBezTo>
                  <a:pt x="532" y="591"/>
                  <a:pt x="545" y="575"/>
                  <a:pt x="560" y="560"/>
                </a:cubicBezTo>
                <a:cubicBezTo>
                  <a:pt x="575" y="545"/>
                  <a:pt x="592" y="532"/>
                  <a:pt x="609" y="520"/>
                </a:cubicBezTo>
                <a:cubicBezTo>
                  <a:pt x="701" y="459"/>
                  <a:pt x="818" y="451"/>
                  <a:pt x="916" y="497"/>
                </a:cubicBezTo>
                <a:cubicBezTo>
                  <a:pt x="908" y="595"/>
                  <a:pt x="869" y="683"/>
                  <a:pt x="809" y="754"/>
                </a:cubicBezTo>
                <a:cubicBezTo>
                  <a:pt x="708" y="717"/>
                  <a:pt x="631" y="628"/>
                  <a:pt x="609" y="520"/>
                </a:cubicBezTo>
                <a:cubicBezTo>
                  <a:pt x="605" y="500"/>
                  <a:pt x="603" y="479"/>
                  <a:pt x="603" y="458"/>
                </a:cubicBezTo>
                <a:cubicBezTo>
                  <a:pt x="603" y="436"/>
                  <a:pt x="605" y="415"/>
                  <a:pt x="609" y="395"/>
                </a:cubicBezTo>
                <a:cubicBezTo>
                  <a:pt x="631" y="287"/>
                  <a:pt x="708" y="199"/>
                  <a:pt x="809" y="162"/>
                </a:cubicBezTo>
                <a:cubicBezTo>
                  <a:pt x="869" y="233"/>
                  <a:pt x="908" y="321"/>
                  <a:pt x="916" y="419"/>
                </a:cubicBezTo>
                <a:cubicBezTo>
                  <a:pt x="818" y="464"/>
                  <a:pt x="701" y="457"/>
                  <a:pt x="609" y="395"/>
                </a:cubicBezTo>
                <a:cubicBezTo>
                  <a:pt x="592" y="384"/>
                  <a:pt x="575" y="371"/>
                  <a:pt x="560" y="356"/>
                </a:cubicBezTo>
                <a:cubicBezTo>
                  <a:pt x="545" y="341"/>
                  <a:pt x="532" y="324"/>
                  <a:pt x="521" y="307"/>
                </a:cubicBezTo>
                <a:cubicBezTo>
                  <a:pt x="459" y="215"/>
                  <a:pt x="452" y="98"/>
                  <a:pt x="497" y="0"/>
                </a:cubicBezTo>
                <a:cubicBezTo>
                  <a:pt x="595" y="9"/>
                  <a:pt x="683" y="47"/>
                  <a:pt x="754" y="107"/>
                </a:cubicBezTo>
                <a:cubicBezTo>
                  <a:pt x="717" y="208"/>
                  <a:pt x="629" y="285"/>
                  <a:pt x="521" y="307"/>
                </a:cubicBezTo>
                <a:cubicBezTo>
                  <a:pt x="500" y="311"/>
                  <a:pt x="479" y="313"/>
                  <a:pt x="458" y="313"/>
                </a:cubicBezTo>
                <a:cubicBezTo>
                  <a:pt x="437" y="313"/>
                  <a:pt x="416" y="311"/>
                  <a:pt x="396" y="307"/>
                </a:cubicBezTo>
                <a:cubicBezTo>
                  <a:pt x="287" y="285"/>
                  <a:pt x="199" y="208"/>
                  <a:pt x="162" y="107"/>
                </a:cubicBezTo>
                <a:cubicBezTo>
                  <a:pt x="233" y="47"/>
                  <a:pt x="322" y="9"/>
                  <a:pt x="419" y="0"/>
                </a:cubicBezTo>
                <a:cubicBezTo>
                  <a:pt x="465" y="98"/>
                  <a:pt x="457" y="215"/>
                  <a:pt x="396" y="307"/>
                </a:cubicBezTo>
                <a:cubicBezTo>
                  <a:pt x="384" y="324"/>
                  <a:pt x="371" y="341"/>
                  <a:pt x="356" y="356"/>
                </a:cubicBezTo>
                <a:cubicBezTo>
                  <a:pt x="341" y="371"/>
                  <a:pt x="325" y="384"/>
                  <a:pt x="307" y="395"/>
                </a:cubicBezTo>
                <a:cubicBezTo>
                  <a:pt x="215" y="457"/>
                  <a:pt x="99" y="464"/>
                  <a:pt x="0" y="419"/>
                </a:cubicBezTo>
                <a:cubicBezTo>
                  <a:pt x="9" y="321"/>
                  <a:pt x="47" y="233"/>
                  <a:pt x="107" y="162"/>
                </a:cubicBezTo>
                <a:cubicBezTo>
                  <a:pt x="209" y="199"/>
                  <a:pt x="286" y="287"/>
                  <a:pt x="307" y="395"/>
                </a:cubicBezTo>
                <a:cubicBezTo>
                  <a:pt x="312" y="416"/>
                  <a:pt x="314" y="436"/>
                  <a:pt x="314" y="458"/>
                </a:cubicBezTo>
                <a:cubicBezTo>
                  <a:pt x="314" y="479"/>
                  <a:pt x="312" y="500"/>
                  <a:pt x="307" y="520"/>
                </a:cubicBezTo>
                <a:cubicBezTo>
                  <a:pt x="286" y="628"/>
                  <a:pt x="209" y="717"/>
                  <a:pt x="107" y="754"/>
                </a:cubicBezTo>
                <a:cubicBezTo>
                  <a:pt x="47" y="683"/>
                  <a:pt x="9" y="594"/>
                  <a:pt x="0" y="497"/>
                </a:cubicBezTo>
                <a:cubicBezTo>
                  <a:pt x="99" y="451"/>
                  <a:pt x="215" y="459"/>
                  <a:pt x="307" y="520"/>
                </a:cubicBezTo>
                <a:cubicBezTo>
                  <a:pt x="325" y="532"/>
                  <a:pt x="341" y="545"/>
                  <a:pt x="356" y="560"/>
                </a:cubicBezTo>
                <a:cubicBezTo>
                  <a:pt x="371" y="575"/>
                  <a:pt x="385" y="591"/>
                  <a:pt x="396" y="609"/>
                </a:cubicBezTo>
                <a:cubicBezTo>
                  <a:pt x="457" y="701"/>
                  <a:pt x="465" y="817"/>
                  <a:pt x="419" y="916"/>
                </a:cubicBezTo>
                <a:cubicBezTo>
                  <a:pt x="322" y="907"/>
                  <a:pt x="233" y="869"/>
                  <a:pt x="162" y="809"/>
                </a:cubicBezTo>
                <a:cubicBezTo>
                  <a:pt x="199" y="707"/>
                  <a:pt x="287" y="630"/>
                  <a:pt x="396" y="609"/>
                </a:cubicBezTo>
                <a:cubicBezTo>
                  <a:pt x="416" y="604"/>
                  <a:pt x="437" y="602"/>
                  <a:pt x="458" y="602"/>
                </a:cubicBezTo>
                <a:cubicBezTo>
                  <a:pt x="480" y="602"/>
                  <a:pt x="500" y="604"/>
                  <a:pt x="521" y="609"/>
                </a:cubicBezTo>
                <a:cubicBezTo>
                  <a:pt x="629" y="630"/>
                  <a:pt x="717" y="707"/>
                  <a:pt x="754" y="809"/>
                </a:cubicBezTo>
                <a:close/>
              </a:path>
            </a:pathLst>
          </a:custGeom>
          <a:noFill/>
          <a:ln w="6350" cap="flat">
            <a:solidFill>
              <a:schemeClr val="bg1">
                <a:alpha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14488"/>
            <a:ext cx="10515600" cy="2852737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bg1"/>
                </a:solidFill>
                <a:latin typeface="Abril Fatface" panose="02000503000000020003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 (36)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4482682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2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ABLUE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10515600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6"/>
                </a:solidFill>
                <a:latin typeface="+mn-lt"/>
              </a:defRPr>
            </a:lvl1pPr>
            <a:lvl2pPr marL="685800" indent="-22860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231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BLUE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4814326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6"/>
                </a:solidFill>
                <a:latin typeface="+mn-lt"/>
              </a:defRPr>
            </a:lvl1pPr>
            <a:lvl2pPr marL="685800" indent="-22860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548264" y="1749425"/>
            <a:ext cx="4814326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6"/>
                </a:solidFill>
                <a:latin typeface="+mn-lt"/>
              </a:defRPr>
            </a:lvl1pPr>
            <a:lvl2pPr marL="685800" indent="-22860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89699" y="1749425"/>
            <a:ext cx="0" cy="43607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332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10515600" cy="4457531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2"/>
                </a:solidFill>
                <a:latin typeface="+mn-lt"/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 userDrawn="1"/>
        </p:nvGrpSpPr>
        <p:grpSpPr>
          <a:xfrm>
            <a:off x="0" y="6321028"/>
            <a:ext cx="12192000" cy="541298"/>
            <a:chOff x="0" y="6321028"/>
            <a:chExt cx="12192000" cy="541298"/>
          </a:xfrm>
        </p:grpSpPr>
        <p:sp>
          <p:nvSpPr>
            <p:cNvPr id="41" name="Rectangle 40"/>
            <p:cNvSpPr/>
            <p:nvPr userDrawn="1"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147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8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BLUE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4814326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6"/>
                </a:solidFill>
                <a:latin typeface="+mn-lt"/>
              </a:defRPr>
            </a:lvl1pPr>
            <a:lvl2pPr marL="685800" indent="-22860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38913" y="2182813"/>
            <a:ext cx="4814887" cy="33940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89699" y="1749425"/>
            <a:ext cx="0" cy="43607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718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BLUE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0617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537"/>
            <a:ext cx="10515600" cy="132556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38200" y="1752600"/>
            <a:ext cx="10515600" cy="128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487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RANGE 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424763"/>
            <a:ext cx="12192000" cy="5433236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4856651" y="680484"/>
            <a:ext cx="6320103" cy="6436285"/>
          </a:xfrm>
          <a:custGeom>
            <a:avLst/>
            <a:gdLst>
              <a:gd name="T0" fmla="*/ 754 w 916"/>
              <a:gd name="T1" fmla="*/ 809 h 916"/>
              <a:gd name="T2" fmla="*/ 497 w 916"/>
              <a:gd name="T3" fmla="*/ 916 h 916"/>
              <a:gd name="T4" fmla="*/ 521 w 916"/>
              <a:gd name="T5" fmla="*/ 609 h 916"/>
              <a:gd name="T6" fmla="*/ 560 w 916"/>
              <a:gd name="T7" fmla="*/ 560 h 916"/>
              <a:gd name="T8" fmla="*/ 609 w 916"/>
              <a:gd name="T9" fmla="*/ 520 h 916"/>
              <a:gd name="T10" fmla="*/ 916 w 916"/>
              <a:gd name="T11" fmla="*/ 497 h 916"/>
              <a:gd name="T12" fmla="*/ 809 w 916"/>
              <a:gd name="T13" fmla="*/ 754 h 916"/>
              <a:gd name="T14" fmla="*/ 609 w 916"/>
              <a:gd name="T15" fmla="*/ 520 h 916"/>
              <a:gd name="T16" fmla="*/ 603 w 916"/>
              <a:gd name="T17" fmla="*/ 458 h 916"/>
              <a:gd name="T18" fmla="*/ 609 w 916"/>
              <a:gd name="T19" fmla="*/ 395 h 916"/>
              <a:gd name="T20" fmla="*/ 809 w 916"/>
              <a:gd name="T21" fmla="*/ 162 h 916"/>
              <a:gd name="T22" fmla="*/ 916 w 916"/>
              <a:gd name="T23" fmla="*/ 419 h 916"/>
              <a:gd name="T24" fmla="*/ 609 w 916"/>
              <a:gd name="T25" fmla="*/ 395 h 916"/>
              <a:gd name="T26" fmla="*/ 560 w 916"/>
              <a:gd name="T27" fmla="*/ 356 h 916"/>
              <a:gd name="T28" fmla="*/ 521 w 916"/>
              <a:gd name="T29" fmla="*/ 307 h 916"/>
              <a:gd name="T30" fmla="*/ 497 w 916"/>
              <a:gd name="T31" fmla="*/ 0 h 916"/>
              <a:gd name="T32" fmla="*/ 754 w 916"/>
              <a:gd name="T33" fmla="*/ 107 h 916"/>
              <a:gd name="T34" fmla="*/ 521 w 916"/>
              <a:gd name="T35" fmla="*/ 307 h 916"/>
              <a:gd name="T36" fmla="*/ 458 w 916"/>
              <a:gd name="T37" fmla="*/ 313 h 916"/>
              <a:gd name="T38" fmla="*/ 396 w 916"/>
              <a:gd name="T39" fmla="*/ 307 h 916"/>
              <a:gd name="T40" fmla="*/ 162 w 916"/>
              <a:gd name="T41" fmla="*/ 107 h 916"/>
              <a:gd name="T42" fmla="*/ 419 w 916"/>
              <a:gd name="T43" fmla="*/ 0 h 916"/>
              <a:gd name="T44" fmla="*/ 396 w 916"/>
              <a:gd name="T45" fmla="*/ 307 h 916"/>
              <a:gd name="T46" fmla="*/ 356 w 916"/>
              <a:gd name="T47" fmla="*/ 356 h 916"/>
              <a:gd name="T48" fmla="*/ 307 w 916"/>
              <a:gd name="T49" fmla="*/ 395 h 916"/>
              <a:gd name="T50" fmla="*/ 0 w 916"/>
              <a:gd name="T51" fmla="*/ 419 h 916"/>
              <a:gd name="T52" fmla="*/ 107 w 916"/>
              <a:gd name="T53" fmla="*/ 162 h 916"/>
              <a:gd name="T54" fmla="*/ 307 w 916"/>
              <a:gd name="T55" fmla="*/ 395 h 916"/>
              <a:gd name="T56" fmla="*/ 314 w 916"/>
              <a:gd name="T57" fmla="*/ 458 h 916"/>
              <a:gd name="T58" fmla="*/ 307 w 916"/>
              <a:gd name="T59" fmla="*/ 520 h 916"/>
              <a:gd name="T60" fmla="*/ 107 w 916"/>
              <a:gd name="T61" fmla="*/ 754 h 916"/>
              <a:gd name="T62" fmla="*/ 0 w 916"/>
              <a:gd name="T63" fmla="*/ 497 h 916"/>
              <a:gd name="T64" fmla="*/ 307 w 916"/>
              <a:gd name="T65" fmla="*/ 520 h 916"/>
              <a:gd name="T66" fmla="*/ 356 w 916"/>
              <a:gd name="T67" fmla="*/ 560 h 916"/>
              <a:gd name="T68" fmla="*/ 396 w 916"/>
              <a:gd name="T69" fmla="*/ 609 h 916"/>
              <a:gd name="T70" fmla="*/ 419 w 916"/>
              <a:gd name="T71" fmla="*/ 916 h 916"/>
              <a:gd name="T72" fmla="*/ 162 w 916"/>
              <a:gd name="T73" fmla="*/ 809 h 916"/>
              <a:gd name="T74" fmla="*/ 396 w 916"/>
              <a:gd name="T75" fmla="*/ 609 h 916"/>
              <a:gd name="T76" fmla="*/ 458 w 916"/>
              <a:gd name="T77" fmla="*/ 602 h 916"/>
              <a:gd name="T78" fmla="*/ 521 w 916"/>
              <a:gd name="T79" fmla="*/ 609 h 916"/>
              <a:gd name="T80" fmla="*/ 754 w 916"/>
              <a:gd name="T81" fmla="*/ 80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6" h="916">
                <a:moveTo>
                  <a:pt x="754" y="809"/>
                </a:moveTo>
                <a:cubicBezTo>
                  <a:pt x="684" y="869"/>
                  <a:pt x="595" y="907"/>
                  <a:pt x="497" y="916"/>
                </a:cubicBezTo>
                <a:cubicBezTo>
                  <a:pt x="452" y="817"/>
                  <a:pt x="460" y="701"/>
                  <a:pt x="521" y="609"/>
                </a:cubicBezTo>
                <a:cubicBezTo>
                  <a:pt x="532" y="591"/>
                  <a:pt x="545" y="575"/>
                  <a:pt x="560" y="560"/>
                </a:cubicBezTo>
                <a:cubicBezTo>
                  <a:pt x="575" y="545"/>
                  <a:pt x="592" y="532"/>
                  <a:pt x="609" y="520"/>
                </a:cubicBezTo>
                <a:cubicBezTo>
                  <a:pt x="701" y="459"/>
                  <a:pt x="818" y="451"/>
                  <a:pt x="916" y="497"/>
                </a:cubicBezTo>
                <a:cubicBezTo>
                  <a:pt x="908" y="595"/>
                  <a:pt x="869" y="683"/>
                  <a:pt x="809" y="754"/>
                </a:cubicBezTo>
                <a:cubicBezTo>
                  <a:pt x="708" y="717"/>
                  <a:pt x="631" y="628"/>
                  <a:pt x="609" y="520"/>
                </a:cubicBezTo>
                <a:cubicBezTo>
                  <a:pt x="605" y="500"/>
                  <a:pt x="603" y="479"/>
                  <a:pt x="603" y="458"/>
                </a:cubicBezTo>
                <a:cubicBezTo>
                  <a:pt x="603" y="436"/>
                  <a:pt x="605" y="415"/>
                  <a:pt x="609" y="395"/>
                </a:cubicBezTo>
                <a:cubicBezTo>
                  <a:pt x="631" y="287"/>
                  <a:pt x="708" y="199"/>
                  <a:pt x="809" y="162"/>
                </a:cubicBezTo>
                <a:cubicBezTo>
                  <a:pt x="869" y="233"/>
                  <a:pt x="908" y="321"/>
                  <a:pt x="916" y="419"/>
                </a:cubicBezTo>
                <a:cubicBezTo>
                  <a:pt x="818" y="464"/>
                  <a:pt x="701" y="457"/>
                  <a:pt x="609" y="395"/>
                </a:cubicBezTo>
                <a:cubicBezTo>
                  <a:pt x="592" y="384"/>
                  <a:pt x="575" y="371"/>
                  <a:pt x="560" y="356"/>
                </a:cubicBezTo>
                <a:cubicBezTo>
                  <a:pt x="545" y="341"/>
                  <a:pt x="532" y="324"/>
                  <a:pt x="521" y="307"/>
                </a:cubicBezTo>
                <a:cubicBezTo>
                  <a:pt x="459" y="215"/>
                  <a:pt x="452" y="98"/>
                  <a:pt x="497" y="0"/>
                </a:cubicBezTo>
                <a:cubicBezTo>
                  <a:pt x="595" y="9"/>
                  <a:pt x="683" y="47"/>
                  <a:pt x="754" y="107"/>
                </a:cubicBezTo>
                <a:cubicBezTo>
                  <a:pt x="717" y="208"/>
                  <a:pt x="629" y="285"/>
                  <a:pt x="521" y="307"/>
                </a:cubicBezTo>
                <a:cubicBezTo>
                  <a:pt x="500" y="311"/>
                  <a:pt x="479" y="313"/>
                  <a:pt x="458" y="313"/>
                </a:cubicBezTo>
                <a:cubicBezTo>
                  <a:pt x="437" y="313"/>
                  <a:pt x="416" y="311"/>
                  <a:pt x="396" y="307"/>
                </a:cubicBezTo>
                <a:cubicBezTo>
                  <a:pt x="287" y="285"/>
                  <a:pt x="199" y="208"/>
                  <a:pt x="162" y="107"/>
                </a:cubicBezTo>
                <a:cubicBezTo>
                  <a:pt x="233" y="47"/>
                  <a:pt x="322" y="9"/>
                  <a:pt x="419" y="0"/>
                </a:cubicBezTo>
                <a:cubicBezTo>
                  <a:pt x="465" y="98"/>
                  <a:pt x="457" y="215"/>
                  <a:pt x="396" y="307"/>
                </a:cubicBezTo>
                <a:cubicBezTo>
                  <a:pt x="384" y="324"/>
                  <a:pt x="371" y="341"/>
                  <a:pt x="356" y="356"/>
                </a:cubicBezTo>
                <a:cubicBezTo>
                  <a:pt x="341" y="371"/>
                  <a:pt x="325" y="384"/>
                  <a:pt x="307" y="395"/>
                </a:cubicBezTo>
                <a:cubicBezTo>
                  <a:pt x="215" y="457"/>
                  <a:pt x="99" y="464"/>
                  <a:pt x="0" y="419"/>
                </a:cubicBezTo>
                <a:cubicBezTo>
                  <a:pt x="9" y="321"/>
                  <a:pt x="47" y="233"/>
                  <a:pt x="107" y="162"/>
                </a:cubicBezTo>
                <a:cubicBezTo>
                  <a:pt x="209" y="199"/>
                  <a:pt x="286" y="287"/>
                  <a:pt x="307" y="395"/>
                </a:cubicBezTo>
                <a:cubicBezTo>
                  <a:pt x="312" y="416"/>
                  <a:pt x="314" y="436"/>
                  <a:pt x="314" y="458"/>
                </a:cubicBezTo>
                <a:cubicBezTo>
                  <a:pt x="314" y="479"/>
                  <a:pt x="312" y="500"/>
                  <a:pt x="307" y="520"/>
                </a:cubicBezTo>
                <a:cubicBezTo>
                  <a:pt x="286" y="628"/>
                  <a:pt x="209" y="717"/>
                  <a:pt x="107" y="754"/>
                </a:cubicBezTo>
                <a:cubicBezTo>
                  <a:pt x="47" y="683"/>
                  <a:pt x="9" y="594"/>
                  <a:pt x="0" y="497"/>
                </a:cubicBezTo>
                <a:cubicBezTo>
                  <a:pt x="99" y="451"/>
                  <a:pt x="215" y="459"/>
                  <a:pt x="307" y="520"/>
                </a:cubicBezTo>
                <a:cubicBezTo>
                  <a:pt x="325" y="532"/>
                  <a:pt x="341" y="545"/>
                  <a:pt x="356" y="560"/>
                </a:cubicBezTo>
                <a:cubicBezTo>
                  <a:pt x="371" y="575"/>
                  <a:pt x="385" y="591"/>
                  <a:pt x="396" y="609"/>
                </a:cubicBezTo>
                <a:cubicBezTo>
                  <a:pt x="457" y="701"/>
                  <a:pt x="465" y="817"/>
                  <a:pt x="419" y="916"/>
                </a:cubicBezTo>
                <a:cubicBezTo>
                  <a:pt x="322" y="907"/>
                  <a:pt x="233" y="869"/>
                  <a:pt x="162" y="809"/>
                </a:cubicBezTo>
                <a:cubicBezTo>
                  <a:pt x="199" y="707"/>
                  <a:pt x="287" y="630"/>
                  <a:pt x="396" y="609"/>
                </a:cubicBezTo>
                <a:cubicBezTo>
                  <a:pt x="416" y="604"/>
                  <a:pt x="437" y="602"/>
                  <a:pt x="458" y="602"/>
                </a:cubicBezTo>
                <a:cubicBezTo>
                  <a:pt x="480" y="602"/>
                  <a:pt x="500" y="604"/>
                  <a:pt x="521" y="609"/>
                </a:cubicBezTo>
                <a:cubicBezTo>
                  <a:pt x="629" y="630"/>
                  <a:pt x="717" y="707"/>
                  <a:pt x="754" y="809"/>
                </a:cubicBezTo>
                <a:close/>
              </a:path>
            </a:pathLst>
          </a:custGeom>
          <a:noFill/>
          <a:ln w="6350" cap="flat">
            <a:solidFill>
              <a:schemeClr val="bg1">
                <a:alpha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14488"/>
            <a:ext cx="10515600" cy="2852737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bg1"/>
                </a:solidFill>
                <a:latin typeface="Abril Fatface" panose="02000503000000020003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 (36)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4482682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33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10515600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2"/>
                </a:solidFill>
                <a:latin typeface="+mn-lt"/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753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4814326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2"/>
                </a:solidFill>
                <a:latin typeface="+mn-lt"/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539472" y="1749425"/>
            <a:ext cx="4814326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2"/>
                </a:solidFill>
                <a:latin typeface="+mn-lt"/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89699" y="1749425"/>
            <a:ext cx="0" cy="43607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1966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5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4814326" cy="4652806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2"/>
                </a:solidFill>
                <a:latin typeface="+mn-lt"/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38913" y="2182813"/>
            <a:ext cx="4814887" cy="33940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89699" y="1749425"/>
            <a:ext cx="0" cy="43607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2350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0617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0617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537"/>
            <a:ext cx="10515600" cy="132556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38200" y="1752600"/>
            <a:ext cx="10515600" cy="128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40617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008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6718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7674809" y="-185056"/>
            <a:ext cx="3569008" cy="3634617"/>
          </a:xfrm>
          <a:custGeom>
            <a:avLst/>
            <a:gdLst>
              <a:gd name="T0" fmla="*/ 754 w 916"/>
              <a:gd name="T1" fmla="*/ 809 h 916"/>
              <a:gd name="T2" fmla="*/ 497 w 916"/>
              <a:gd name="T3" fmla="*/ 916 h 916"/>
              <a:gd name="T4" fmla="*/ 521 w 916"/>
              <a:gd name="T5" fmla="*/ 609 h 916"/>
              <a:gd name="T6" fmla="*/ 560 w 916"/>
              <a:gd name="T7" fmla="*/ 560 h 916"/>
              <a:gd name="T8" fmla="*/ 609 w 916"/>
              <a:gd name="T9" fmla="*/ 520 h 916"/>
              <a:gd name="T10" fmla="*/ 916 w 916"/>
              <a:gd name="T11" fmla="*/ 497 h 916"/>
              <a:gd name="T12" fmla="*/ 809 w 916"/>
              <a:gd name="T13" fmla="*/ 754 h 916"/>
              <a:gd name="T14" fmla="*/ 609 w 916"/>
              <a:gd name="T15" fmla="*/ 520 h 916"/>
              <a:gd name="T16" fmla="*/ 603 w 916"/>
              <a:gd name="T17" fmla="*/ 458 h 916"/>
              <a:gd name="T18" fmla="*/ 609 w 916"/>
              <a:gd name="T19" fmla="*/ 395 h 916"/>
              <a:gd name="T20" fmla="*/ 809 w 916"/>
              <a:gd name="T21" fmla="*/ 162 h 916"/>
              <a:gd name="T22" fmla="*/ 916 w 916"/>
              <a:gd name="T23" fmla="*/ 419 h 916"/>
              <a:gd name="T24" fmla="*/ 609 w 916"/>
              <a:gd name="T25" fmla="*/ 395 h 916"/>
              <a:gd name="T26" fmla="*/ 560 w 916"/>
              <a:gd name="T27" fmla="*/ 356 h 916"/>
              <a:gd name="T28" fmla="*/ 521 w 916"/>
              <a:gd name="T29" fmla="*/ 307 h 916"/>
              <a:gd name="T30" fmla="*/ 497 w 916"/>
              <a:gd name="T31" fmla="*/ 0 h 916"/>
              <a:gd name="T32" fmla="*/ 754 w 916"/>
              <a:gd name="T33" fmla="*/ 107 h 916"/>
              <a:gd name="T34" fmla="*/ 521 w 916"/>
              <a:gd name="T35" fmla="*/ 307 h 916"/>
              <a:gd name="T36" fmla="*/ 458 w 916"/>
              <a:gd name="T37" fmla="*/ 313 h 916"/>
              <a:gd name="T38" fmla="*/ 396 w 916"/>
              <a:gd name="T39" fmla="*/ 307 h 916"/>
              <a:gd name="T40" fmla="*/ 162 w 916"/>
              <a:gd name="T41" fmla="*/ 107 h 916"/>
              <a:gd name="T42" fmla="*/ 419 w 916"/>
              <a:gd name="T43" fmla="*/ 0 h 916"/>
              <a:gd name="T44" fmla="*/ 396 w 916"/>
              <a:gd name="T45" fmla="*/ 307 h 916"/>
              <a:gd name="T46" fmla="*/ 356 w 916"/>
              <a:gd name="T47" fmla="*/ 356 h 916"/>
              <a:gd name="T48" fmla="*/ 307 w 916"/>
              <a:gd name="T49" fmla="*/ 395 h 916"/>
              <a:gd name="T50" fmla="*/ 0 w 916"/>
              <a:gd name="T51" fmla="*/ 419 h 916"/>
              <a:gd name="T52" fmla="*/ 107 w 916"/>
              <a:gd name="T53" fmla="*/ 162 h 916"/>
              <a:gd name="T54" fmla="*/ 307 w 916"/>
              <a:gd name="T55" fmla="*/ 395 h 916"/>
              <a:gd name="T56" fmla="*/ 314 w 916"/>
              <a:gd name="T57" fmla="*/ 458 h 916"/>
              <a:gd name="T58" fmla="*/ 307 w 916"/>
              <a:gd name="T59" fmla="*/ 520 h 916"/>
              <a:gd name="T60" fmla="*/ 107 w 916"/>
              <a:gd name="T61" fmla="*/ 754 h 916"/>
              <a:gd name="T62" fmla="*/ 0 w 916"/>
              <a:gd name="T63" fmla="*/ 497 h 916"/>
              <a:gd name="T64" fmla="*/ 307 w 916"/>
              <a:gd name="T65" fmla="*/ 520 h 916"/>
              <a:gd name="T66" fmla="*/ 356 w 916"/>
              <a:gd name="T67" fmla="*/ 560 h 916"/>
              <a:gd name="T68" fmla="*/ 396 w 916"/>
              <a:gd name="T69" fmla="*/ 609 h 916"/>
              <a:gd name="T70" fmla="*/ 419 w 916"/>
              <a:gd name="T71" fmla="*/ 916 h 916"/>
              <a:gd name="T72" fmla="*/ 162 w 916"/>
              <a:gd name="T73" fmla="*/ 809 h 916"/>
              <a:gd name="T74" fmla="*/ 396 w 916"/>
              <a:gd name="T75" fmla="*/ 609 h 916"/>
              <a:gd name="T76" fmla="*/ 458 w 916"/>
              <a:gd name="T77" fmla="*/ 602 h 916"/>
              <a:gd name="T78" fmla="*/ 521 w 916"/>
              <a:gd name="T79" fmla="*/ 609 h 916"/>
              <a:gd name="T80" fmla="*/ 754 w 916"/>
              <a:gd name="T81" fmla="*/ 80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6" h="916">
                <a:moveTo>
                  <a:pt x="754" y="809"/>
                </a:moveTo>
                <a:cubicBezTo>
                  <a:pt x="684" y="869"/>
                  <a:pt x="595" y="907"/>
                  <a:pt x="497" y="916"/>
                </a:cubicBezTo>
                <a:cubicBezTo>
                  <a:pt x="452" y="817"/>
                  <a:pt x="460" y="701"/>
                  <a:pt x="521" y="609"/>
                </a:cubicBezTo>
                <a:cubicBezTo>
                  <a:pt x="532" y="591"/>
                  <a:pt x="545" y="575"/>
                  <a:pt x="560" y="560"/>
                </a:cubicBezTo>
                <a:cubicBezTo>
                  <a:pt x="575" y="545"/>
                  <a:pt x="592" y="532"/>
                  <a:pt x="609" y="520"/>
                </a:cubicBezTo>
                <a:cubicBezTo>
                  <a:pt x="701" y="459"/>
                  <a:pt x="818" y="451"/>
                  <a:pt x="916" y="497"/>
                </a:cubicBezTo>
                <a:cubicBezTo>
                  <a:pt x="908" y="595"/>
                  <a:pt x="869" y="683"/>
                  <a:pt x="809" y="754"/>
                </a:cubicBezTo>
                <a:cubicBezTo>
                  <a:pt x="708" y="717"/>
                  <a:pt x="631" y="628"/>
                  <a:pt x="609" y="520"/>
                </a:cubicBezTo>
                <a:cubicBezTo>
                  <a:pt x="605" y="500"/>
                  <a:pt x="603" y="479"/>
                  <a:pt x="603" y="458"/>
                </a:cubicBezTo>
                <a:cubicBezTo>
                  <a:pt x="603" y="436"/>
                  <a:pt x="605" y="415"/>
                  <a:pt x="609" y="395"/>
                </a:cubicBezTo>
                <a:cubicBezTo>
                  <a:pt x="631" y="287"/>
                  <a:pt x="708" y="199"/>
                  <a:pt x="809" y="162"/>
                </a:cubicBezTo>
                <a:cubicBezTo>
                  <a:pt x="869" y="233"/>
                  <a:pt x="908" y="321"/>
                  <a:pt x="916" y="419"/>
                </a:cubicBezTo>
                <a:cubicBezTo>
                  <a:pt x="818" y="464"/>
                  <a:pt x="701" y="457"/>
                  <a:pt x="609" y="395"/>
                </a:cubicBezTo>
                <a:cubicBezTo>
                  <a:pt x="592" y="384"/>
                  <a:pt x="575" y="371"/>
                  <a:pt x="560" y="356"/>
                </a:cubicBezTo>
                <a:cubicBezTo>
                  <a:pt x="545" y="341"/>
                  <a:pt x="532" y="324"/>
                  <a:pt x="521" y="307"/>
                </a:cubicBezTo>
                <a:cubicBezTo>
                  <a:pt x="459" y="215"/>
                  <a:pt x="452" y="98"/>
                  <a:pt x="497" y="0"/>
                </a:cubicBezTo>
                <a:cubicBezTo>
                  <a:pt x="595" y="9"/>
                  <a:pt x="683" y="47"/>
                  <a:pt x="754" y="107"/>
                </a:cubicBezTo>
                <a:cubicBezTo>
                  <a:pt x="717" y="208"/>
                  <a:pt x="629" y="285"/>
                  <a:pt x="521" y="307"/>
                </a:cubicBezTo>
                <a:cubicBezTo>
                  <a:pt x="500" y="311"/>
                  <a:pt x="479" y="313"/>
                  <a:pt x="458" y="313"/>
                </a:cubicBezTo>
                <a:cubicBezTo>
                  <a:pt x="437" y="313"/>
                  <a:pt x="416" y="311"/>
                  <a:pt x="396" y="307"/>
                </a:cubicBezTo>
                <a:cubicBezTo>
                  <a:pt x="287" y="285"/>
                  <a:pt x="199" y="208"/>
                  <a:pt x="162" y="107"/>
                </a:cubicBezTo>
                <a:cubicBezTo>
                  <a:pt x="233" y="47"/>
                  <a:pt x="322" y="9"/>
                  <a:pt x="419" y="0"/>
                </a:cubicBezTo>
                <a:cubicBezTo>
                  <a:pt x="465" y="98"/>
                  <a:pt x="457" y="215"/>
                  <a:pt x="396" y="307"/>
                </a:cubicBezTo>
                <a:cubicBezTo>
                  <a:pt x="384" y="324"/>
                  <a:pt x="371" y="341"/>
                  <a:pt x="356" y="356"/>
                </a:cubicBezTo>
                <a:cubicBezTo>
                  <a:pt x="341" y="371"/>
                  <a:pt x="325" y="384"/>
                  <a:pt x="307" y="395"/>
                </a:cubicBezTo>
                <a:cubicBezTo>
                  <a:pt x="215" y="457"/>
                  <a:pt x="99" y="464"/>
                  <a:pt x="0" y="419"/>
                </a:cubicBezTo>
                <a:cubicBezTo>
                  <a:pt x="9" y="321"/>
                  <a:pt x="47" y="233"/>
                  <a:pt x="107" y="162"/>
                </a:cubicBezTo>
                <a:cubicBezTo>
                  <a:pt x="209" y="199"/>
                  <a:pt x="286" y="287"/>
                  <a:pt x="307" y="395"/>
                </a:cubicBezTo>
                <a:cubicBezTo>
                  <a:pt x="312" y="416"/>
                  <a:pt x="314" y="436"/>
                  <a:pt x="314" y="458"/>
                </a:cubicBezTo>
                <a:cubicBezTo>
                  <a:pt x="314" y="479"/>
                  <a:pt x="312" y="500"/>
                  <a:pt x="307" y="520"/>
                </a:cubicBezTo>
                <a:cubicBezTo>
                  <a:pt x="286" y="628"/>
                  <a:pt x="209" y="717"/>
                  <a:pt x="107" y="754"/>
                </a:cubicBezTo>
                <a:cubicBezTo>
                  <a:pt x="47" y="683"/>
                  <a:pt x="9" y="594"/>
                  <a:pt x="0" y="497"/>
                </a:cubicBezTo>
                <a:cubicBezTo>
                  <a:pt x="99" y="451"/>
                  <a:pt x="215" y="459"/>
                  <a:pt x="307" y="520"/>
                </a:cubicBezTo>
                <a:cubicBezTo>
                  <a:pt x="325" y="532"/>
                  <a:pt x="341" y="545"/>
                  <a:pt x="356" y="560"/>
                </a:cubicBezTo>
                <a:cubicBezTo>
                  <a:pt x="371" y="575"/>
                  <a:pt x="385" y="591"/>
                  <a:pt x="396" y="609"/>
                </a:cubicBezTo>
                <a:cubicBezTo>
                  <a:pt x="457" y="701"/>
                  <a:pt x="465" y="817"/>
                  <a:pt x="419" y="916"/>
                </a:cubicBezTo>
                <a:cubicBezTo>
                  <a:pt x="322" y="907"/>
                  <a:pt x="233" y="869"/>
                  <a:pt x="162" y="809"/>
                </a:cubicBezTo>
                <a:cubicBezTo>
                  <a:pt x="199" y="707"/>
                  <a:pt x="287" y="630"/>
                  <a:pt x="396" y="609"/>
                </a:cubicBezTo>
                <a:cubicBezTo>
                  <a:pt x="416" y="604"/>
                  <a:pt x="437" y="602"/>
                  <a:pt x="458" y="602"/>
                </a:cubicBezTo>
                <a:cubicBezTo>
                  <a:pt x="480" y="602"/>
                  <a:pt x="500" y="604"/>
                  <a:pt x="521" y="609"/>
                </a:cubicBezTo>
                <a:cubicBezTo>
                  <a:pt x="629" y="630"/>
                  <a:pt x="717" y="707"/>
                  <a:pt x="754" y="809"/>
                </a:cubicBezTo>
                <a:close/>
              </a:path>
            </a:pathLst>
          </a:custGeom>
          <a:noFill/>
          <a:ln w="11113" cap="flat">
            <a:solidFill>
              <a:schemeClr val="bg1">
                <a:alpha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8450" y="4717937"/>
            <a:ext cx="3538125" cy="541333"/>
          </a:xfrm>
          <a:prstGeom prst="rect">
            <a:avLst/>
          </a:prstGeom>
        </p:spPr>
      </p:pic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31850" y="469650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35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31850" y="5002058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20286" y="3580103"/>
            <a:ext cx="4280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6000" kern="1200" dirty="0" smtClean="0">
                <a:solidFill>
                  <a:schemeClr val="bg1"/>
                </a:solidFill>
                <a:latin typeface="Abril Fatface" panose="02000503000000020003" pitchFamily="2" charset="0"/>
                <a:ea typeface="Roboto Light" panose="02000000000000000000" pitchFamily="2" charset="0"/>
                <a:cs typeface="+mj-cs"/>
              </a:rPr>
              <a:t>Thank you!</a:t>
            </a:r>
            <a:endParaRPr lang="en-US" sz="6000" kern="1200" dirty="0">
              <a:solidFill>
                <a:schemeClr val="bg1"/>
              </a:solidFill>
              <a:latin typeface="Abril Fatface" panose="02000503000000020003" pitchFamily="2" charset="0"/>
              <a:ea typeface="Roboto Light" panose="02000000000000000000" pitchFamily="2" charset="0"/>
              <a:cs typeface="+mj-cs"/>
            </a:endParaRP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419496" y="5345815"/>
            <a:ext cx="3178447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419496" y="5651471"/>
            <a:ext cx="3178448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XXX.XXX.XXXX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31850" y="5331873"/>
            <a:ext cx="65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Email: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1849" y="5634441"/>
            <a:ext cx="65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Phone: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8840" y="5911440"/>
            <a:ext cx="286875" cy="290000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8419" y="5911440"/>
            <a:ext cx="286875" cy="290000"/>
          </a:xfrm>
          <a:prstGeom prst="rect">
            <a:avLst/>
          </a:prstGeom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179262" y="5911440"/>
            <a:ext cx="277313" cy="290000"/>
          </a:xfrm>
          <a:prstGeom prst="rect">
            <a:avLst/>
          </a:prstGeom>
        </p:spPr>
      </p:pic>
      <p:sp>
        <p:nvSpPr>
          <p:cNvPr id="10" name="TextBox 9">
            <a:hlinkClick r:id="rId9"/>
          </p:cNvPr>
          <p:cNvSpPr txBox="1"/>
          <p:nvPr userDrawn="1"/>
        </p:nvSpPr>
        <p:spPr>
          <a:xfrm>
            <a:off x="7918450" y="5893663"/>
            <a:ext cx="21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33"/>
                </a:solidFill>
              </a:rPr>
              <a:t>www.commerce.wa.gov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35756" y="6667245"/>
            <a:ext cx="4727012" cy="190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5062768" y="6667245"/>
            <a:ext cx="606428" cy="1907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5669195" y="6667245"/>
            <a:ext cx="1585679" cy="190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7254874" y="6667245"/>
            <a:ext cx="288925" cy="1907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7543800" y="6667245"/>
            <a:ext cx="2551698" cy="190755"/>
          </a:xfrm>
          <a:prstGeom prst="rect">
            <a:avLst/>
          </a:prstGeom>
          <a:solidFill>
            <a:srgbClr val="E2A7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10487025" y="6666948"/>
            <a:ext cx="1704975" cy="191051"/>
          </a:xfrm>
          <a:prstGeom prst="rect">
            <a:avLst/>
          </a:prstGeom>
          <a:solidFill>
            <a:srgbClr val="5E341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10095497" y="6667245"/>
            <a:ext cx="391527" cy="1907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0" y="6666199"/>
            <a:ext cx="335756" cy="19075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4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4651"/>
            <a:ext cx="12192000" cy="66718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7674809" y="-185056"/>
            <a:ext cx="3569008" cy="3634617"/>
          </a:xfrm>
          <a:custGeom>
            <a:avLst/>
            <a:gdLst>
              <a:gd name="T0" fmla="*/ 754 w 916"/>
              <a:gd name="T1" fmla="*/ 809 h 916"/>
              <a:gd name="T2" fmla="*/ 497 w 916"/>
              <a:gd name="T3" fmla="*/ 916 h 916"/>
              <a:gd name="T4" fmla="*/ 521 w 916"/>
              <a:gd name="T5" fmla="*/ 609 h 916"/>
              <a:gd name="T6" fmla="*/ 560 w 916"/>
              <a:gd name="T7" fmla="*/ 560 h 916"/>
              <a:gd name="T8" fmla="*/ 609 w 916"/>
              <a:gd name="T9" fmla="*/ 520 h 916"/>
              <a:gd name="T10" fmla="*/ 916 w 916"/>
              <a:gd name="T11" fmla="*/ 497 h 916"/>
              <a:gd name="T12" fmla="*/ 809 w 916"/>
              <a:gd name="T13" fmla="*/ 754 h 916"/>
              <a:gd name="T14" fmla="*/ 609 w 916"/>
              <a:gd name="T15" fmla="*/ 520 h 916"/>
              <a:gd name="T16" fmla="*/ 603 w 916"/>
              <a:gd name="T17" fmla="*/ 458 h 916"/>
              <a:gd name="T18" fmla="*/ 609 w 916"/>
              <a:gd name="T19" fmla="*/ 395 h 916"/>
              <a:gd name="T20" fmla="*/ 809 w 916"/>
              <a:gd name="T21" fmla="*/ 162 h 916"/>
              <a:gd name="T22" fmla="*/ 916 w 916"/>
              <a:gd name="T23" fmla="*/ 419 h 916"/>
              <a:gd name="T24" fmla="*/ 609 w 916"/>
              <a:gd name="T25" fmla="*/ 395 h 916"/>
              <a:gd name="T26" fmla="*/ 560 w 916"/>
              <a:gd name="T27" fmla="*/ 356 h 916"/>
              <a:gd name="T28" fmla="*/ 521 w 916"/>
              <a:gd name="T29" fmla="*/ 307 h 916"/>
              <a:gd name="T30" fmla="*/ 497 w 916"/>
              <a:gd name="T31" fmla="*/ 0 h 916"/>
              <a:gd name="T32" fmla="*/ 754 w 916"/>
              <a:gd name="T33" fmla="*/ 107 h 916"/>
              <a:gd name="T34" fmla="*/ 521 w 916"/>
              <a:gd name="T35" fmla="*/ 307 h 916"/>
              <a:gd name="T36" fmla="*/ 458 w 916"/>
              <a:gd name="T37" fmla="*/ 313 h 916"/>
              <a:gd name="T38" fmla="*/ 396 w 916"/>
              <a:gd name="T39" fmla="*/ 307 h 916"/>
              <a:gd name="T40" fmla="*/ 162 w 916"/>
              <a:gd name="T41" fmla="*/ 107 h 916"/>
              <a:gd name="T42" fmla="*/ 419 w 916"/>
              <a:gd name="T43" fmla="*/ 0 h 916"/>
              <a:gd name="T44" fmla="*/ 396 w 916"/>
              <a:gd name="T45" fmla="*/ 307 h 916"/>
              <a:gd name="T46" fmla="*/ 356 w 916"/>
              <a:gd name="T47" fmla="*/ 356 h 916"/>
              <a:gd name="T48" fmla="*/ 307 w 916"/>
              <a:gd name="T49" fmla="*/ 395 h 916"/>
              <a:gd name="T50" fmla="*/ 0 w 916"/>
              <a:gd name="T51" fmla="*/ 419 h 916"/>
              <a:gd name="T52" fmla="*/ 107 w 916"/>
              <a:gd name="T53" fmla="*/ 162 h 916"/>
              <a:gd name="T54" fmla="*/ 307 w 916"/>
              <a:gd name="T55" fmla="*/ 395 h 916"/>
              <a:gd name="T56" fmla="*/ 314 w 916"/>
              <a:gd name="T57" fmla="*/ 458 h 916"/>
              <a:gd name="T58" fmla="*/ 307 w 916"/>
              <a:gd name="T59" fmla="*/ 520 h 916"/>
              <a:gd name="T60" fmla="*/ 107 w 916"/>
              <a:gd name="T61" fmla="*/ 754 h 916"/>
              <a:gd name="T62" fmla="*/ 0 w 916"/>
              <a:gd name="T63" fmla="*/ 497 h 916"/>
              <a:gd name="T64" fmla="*/ 307 w 916"/>
              <a:gd name="T65" fmla="*/ 520 h 916"/>
              <a:gd name="T66" fmla="*/ 356 w 916"/>
              <a:gd name="T67" fmla="*/ 560 h 916"/>
              <a:gd name="T68" fmla="*/ 396 w 916"/>
              <a:gd name="T69" fmla="*/ 609 h 916"/>
              <a:gd name="T70" fmla="*/ 419 w 916"/>
              <a:gd name="T71" fmla="*/ 916 h 916"/>
              <a:gd name="T72" fmla="*/ 162 w 916"/>
              <a:gd name="T73" fmla="*/ 809 h 916"/>
              <a:gd name="T74" fmla="*/ 396 w 916"/>
              <a:gd name="T75" fmla="*/ 609 h 916"/>
              <a:gd name="T76" fmla="*/ 458 w 916"/>
              <a:gd name="T77" fmla="*/ 602 h 916"/>
              <a:gd name="T78" fmla="*/ 521 w 916"/>
              <a:gd name="T79" fmla="*/ 609 h 916"/>
              <a:gd name="T80" fmla="*/ 754 w 916"/>
              <a:gd name="T81" fmla="*/ 80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6" h="916">
                <a:moveTo>
                  <a:pt x="754" y="809"/>
                </a:moveTo>
                <a:cubicBezTo>
                  <a:pt x="684" y="869"/>
                  <a:pt x="595" y="907"/>
                  <a:pt x="497" y="916"/>
                </a:cubicBezTo>
                <a:cubicBezTo>
                  <a:pt x="452" y="817"/>
                  <a:pt x="460" y="701"/>
                  <a:pt x="521" y="609"/>
                </a:cubicBezTo>
                <a:cubicBezTo>
                  <a:pt x="532" y="591"/>
                  <a:pt x="545" y="575"/>
                  <a:pt x="560" y="560"/>
                </a:cubicBezTo>
                <a:cubicBezTo>
                  <a:pt x="575" y="545"/>
                  <a:pt x="592" y="532"/>
                  <a:pt x="609" y="520"/>
                </a:cubicBezTo>
                <a:cubicBezTo>
                  <a:pt x="701" y="459"/>
                  <a:pt x="818" y="451"/>
                  <a:pt x="916" y="497"/>
                </a:cubicBezTo>
                <a:cubicBezTo>
                  <a:pt x="908" y="595"/>
                  <a:pt x="869" y="683"/>
                  <a:pt x="809" y="754"/>
                </a:cubicBezTo>
                <a:cubicBezTo>
                  <a:pt x="708" y="717"/>
                  <a:pt x="631" y="628"/>
                  <a:pt x="609" y="520"/>
                </a:cubicBezTo>
                <a:cubicBezTo>
                  <a:pt x="605" y="500"/>
                  <a:pt x="603" y="479"/>
                  <a:pt x="603" y="458"/>
                </a:cubicBezTo>
                <a:cubicBezTo>
                  <a:pt x="603" y="436"/>
                  <a:pt x="605" y="415"/>
                  <a:pt x="609" y="395"/>
                </a:cubicBezTo>
                <a:cubicBezTo>
                  <a:pt x="631" y="287"/>
                  <a:pt x="708" y="199"/>
                  <a:pt x="809" y="162"/>
                </a:cubicBezTo>
                <a:cubicBezTo>
                  <a:pt x="869" y="233"/>
                  <a:pt x="908" y="321"/>
                  <a:pt x="916" y="419"/>
                </a:cubicBezTo>
                <a:cubicBezTo>
                  <a:pt x="818" y="464"/>
                  <a:pt x="701" y="457"/>
                  <a:pt x="609" y="395"/>
                </a:cubicBezTo>
                <a:cubicBezTo>
                  <a:pt x="592" y="384"/>
                  <a:pt x="575" y="371"/>
                  <a:pt x="560" y="356"/>
                </a:cubicBezTo>
                <a:cubicBezTo>
                  <a:pt x="545" y="341"/>
                  <a:pt x="532" y="324"/>
                  <a:pt x="521" y="307"/>
                </a:cubicBezTo>
                <a:cubicBezTo>
                  <a:pt x="459" y="215"/>
                  <a:pt x="452" y="98"/>
                  <a:pt x="497" y="0"/>
                </a:cubicBezTo>
                <a:cubicBezTo>
                  <a:pt x="595" y="9"/>
                  <a:pt x="683" y="47"/>
                  <a:pt x="754" y="107"/>
                </a:cubicBezTo>
                <a:cubicBezTo>
                  <a:pt x="717" y="208"/>
                  <a:pt x="629" y="285"/>
                  <a:pt x="521" y="307"/>
                </a:cubicBezTo>
                <a:cubicBezTo>
                  <a:pt x="500" y="311"/>
                  <a:pt x="479" y="313"/>
                  <a:pt x="458" y="313"/>
                </a:cubicBezTo>
                <a:cubicBezTo>
                  <a:pt x="437" y="313"/>
                  <a:pt x="416" y="311"/>
                  <a:pt x="396" y="307"/>
                </a:cubicBezTo>
                <a:cubicBezTo>
                  <a:pt x="287" y="285"/>
                  <a:pt x="199" y="208"/>
                  <a:pt x="162" y="107"/>
                </a:cubicBezTo>
                <a:cubicBezTo>
                  <a:pt x="233" y="47"/>
                  <a:pt x="322" y="9"/>
                  <a:pt x="419" y="0"/>
                </a:cubicBezTo>
                <a:cubicBezTo>
                  <a:pt x="465" y="98"/>
                  <a:pt x="457" y="215"/>
                  <a:pt x="396" y="307"/>
                </a:cubicBezTo>
                <a:cubicBezTo>
                  <a:pt x="384" y="324"/>
                  <a:pt x="371" y="341"/>
                  <a:pt x="356" y="356"/>
                </a:cubicBezTo>
                <a:cubicBezTo>
                  <a:pt x="341" y="371"/>
                  <a:pt x="325" y="384"/>
                  <a:pt x="307" y="395"/>
                </a:cubicBezTo>
                <a:cubicBezTo>
                  <a:pt x="215" y="457"/>
                  <a:pt x="99" y="464"/>
                  <a:pt x="0" y="419"/>
                </a:cubicBezTo>
                <a:cubicBezTo>
                  <a:pt x="9" y="321"/>
                  <a:pt x="47" y="233"/>
                  <a:pt x="107" y="162"/>
                </a:cubicBezTo>
                <a:cubicBezTo>
                  <a:pt x="209" y="199"/>
                  <a:pt x="286" y="287"/>
                  <a:pt x="307" y="395"/>
                </a:cubicBezTo>
                <a:cubicBezTo>
                  <a:pt x="312" y="416"/>
                  <a:pt x="314" y="436"/>
                  <a:pt x="314" y="458"/>
                </a:cubicBezTo>
                <a:cubicBezTo>
                  <a:pt x="314" y="479"/>
                  <a:pt x="312" y="500"/>
                  <a:pt x="307" y="520"/>
                </a:cubicBezTo>
                <a:cubicBezTo>
                  <a:pt x="286" y="628"/>
                  <a:pt x="209" y="717"/>
                  <a:pt x="107" y="754"/>
                </a:cubicBezTo>
                <a:cubicBezTo>
                  <a:pt x="47" y="683"/>
                  <a:pt x="9" y="594"/>
                  <a:pt x="0" y="497"/>
                </a:cubicBezTo>
                <a:cubicBezTo>
                  <a:pt x="99" y="451"/>
                  <a:pt x="215" y="459"/>
                  <a:pt x="307" y="520"/>
                </a:cubicBezTo>
                <a:cubicBezTo>
                  <a:pt x="325" y="532"/>
                  <a:pt x="341" y="545"/>
                  <a:pt x="356" y="560"/>
                </a:cubicBezTo>
                <a:cubicBezTo>
                  <a:pt x="371" y="575"/>
                  <a:pt x="385" y="591"/>
                  <a:pt x="396" y="609"/>
                </a:cubicBezTo>
                <a:cubicBezTo>
                  <a:pt x="457" y="701"/>
                  <a:pt x="465" y="817"/>
                  <a:pt x="419" y="916"/>
                </a:cubicBezTo>
                <a:cubicBezTo>
                  <a:pt x="322" y="907"/>
                  <a:pt x="233" y="869"/>
                  <a:pt x="162" y="809"/>
                </a:cubicBezTo>
                <a:cubicBezTo>
                  <a:pt x="199" y="707"/>
                  <a:pt x="287" y="630"/>
                  <a:pt x="396" y="609"/>
                </a:cubicBezTo>
                <a:cubicBezTo>
                  <a:pt x="416" y="604"/>
                  <a:pt x="437" y="602"/>
                  <a:pt x="458" y="602"/>
                </a:cubicBezTo>
                <a:cubicBezTo>
                  <a:pt x="480" y="602"/>
                  <a:pt x="500" y="604"/>
                  <a:pt x="521" y="609"/>
                </a:cubicBezTo>
                <a:cubicBezTo>
                  <a:pt x="629" y="630"/>
                  <a:pt x="717" y="707"/>
                  <a:pt x="754" y="809"/>
                </a:cubicBezTo>
                <a:close/>
              </a:path>
            </a:pathLst>
          </a:custGeom>
          <a:noFill/>
          <a:ln w="11113" cap="flat">
            <a:solidFill>
              <a:schemeClr val="bg1">
                <a:alpha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8450" y="4717937"/>
            <a:ext cx="3538125" cy="541333"/>
          </a:xfrm>
          <a:prstGeom prst="rect">
            <a:avLst/>
          </a:prstGeom>
        </p:spPr>
      </p:pic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31850" y="1733497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35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31850" y="2039051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20286" y="617096"/>
            <a:ext cx="4280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6000" kern="1200" dirty="0" smtClean="0">
                <a:solidFill>
                  <a:schemeClr val="bg1"/>
                </a:solidFill>
                <a:latin typeface="Abril Fatface" panose="02000503000000020003" pitchFamily="2" charset="0"/>
                <a:ea typeface="Roboto Light" panose="02000000000000000000" pitchFamily="2" charset="0"/>
                <a:cs typeface="+mj-cs"/>
              </a:rPr>
              <a:t>Thank you!</a:t>
            </a:r>
            <a:endParaRPr lang="en-US" sz="6000" kern="1200" dirty="0">
              <a:solidFill>
                <a:schemeClr val="bg1"/>
              </a:solidFill>
              <a:latin typeface="Abril Fatface" panose="02000503000000020003" pitchFamily="2" charset="0"/>
              <a:ea typeface="Roboto Light" panose="02000000000000000000" pitchFamily="2" charset="0"/>
              <a:cs typeface="+mj-cs"/>
            </a:endParaRP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419496" y="2382808"/>
            <a:ext cx="3178447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419496" y="2688464"/>
            <a:ext cx="3178448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XXX.XXX.XXXX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31850" y="2368866"/>
            <a:ext cx="65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Email: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1849" y="2671434"/>
            <a:ext cx="65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Phone: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8840" y="5911440"/>
            <a:ext cx="286875" cy="290000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8419" y="5911440"/>
            <a:ext cx="286875" cy="290000"/>
          </a:xfrm>
          <a:prstGeom prst="rect">
            <a:avLst/>
          </a:prstGeom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179262" y="5911440"/>
            <a:ext cx="277313" cy="290000"/>
          </a:xfrm>
          <a:prstGeom prst="rect">
            <a:avLst/>
          </a:prstGeom>
        </p:spPr>
      </p:pic>
      <p:sp>
        <p:nvSpPr>
          <p:cNvPr id="10" name="TextBox 9">
            <a:hlinkClick r:id="rId9"/>
          </p:cNvPr>
          <p:cNvSpPr txBox="1"/>
          <p:nvPr userDrawn="1"/>
        </p:nvSpPr>
        <p:spPr>
          <a:xfrm>
            <a:off x="7918450" y="5893663"/>
            <a:ext cx="21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33"/>
                </a:solidFill>
              </a:rPr>
              <a:t>www.commerce.wa.gov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24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385365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25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3690919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26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1419496" y="4034676"/>
            <a:ext cx="3178447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27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419496" y="4340332"/>
            <a:ext cx="3178448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XXX.XXX.XXXX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831850" y="4020734"/>
            <a:ext cx="65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Email: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831849" y="4323302"/>
            <a:ext cx="65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Phone: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831850" y="504101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346568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1419496" y="5690325"/>
            <a:ext cx="3178447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43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1419496" y="5995981"/>
            <a:ext cx="3178448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XXX.XXX.XXXX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831850" y="5676383"/>
            <a:ext cx="65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Email: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831849" y="5978951"/>
            <a:ext cx="65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Phone: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335756" y="6667245"/>
            <a:ext cx="4727012" cy="190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5062768" y="6667245"/>
            <a:ext cx="606428" cy="1907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 userDrawn="1"/>
        </p:nvSpPr>
        <p:spPr>
          <a:xfrm>
            <a:off x="5669195" y="6667245"/>
            <a:ext cx="1585679" cy="190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>
            <a:off x="7254874" y="6667245"/>
            <a:ext cx="288925" cy="1907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 userDrawn="1"/>
        </p:nvSpPr>
        <p:spPr>
          <a:xfrm>
            <a:off x="7543800" y="6667245"/>
            <a:ext cx="2551698" cy="190755"/>
          </a:xfrm>
          <a:prstGeom prst="rect">
            <a:avLst/>
          </a:prstGeom>
          <a:solidFill>
            <a:srgbClr val="E2A7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 userDrawn="1"/>
        </p:nvSpPr>
        <p:spPr>
          <a:xfrm>
            <a:off x="10487025" y="6666948"/>
            <a:ext cx="1704975" cy="191051"/>
          </a:xfrm>
          <a:prstGeom prst="rect">
            <a:avLst/>
          </a:prstGeom>
          <a:solidFill>
            <a:srgbClr val="5E341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10095497" y="6667245"/>
            <a:ext cx="391527" cy="1907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0" y="6666199"/>
            <a:ext cx="335756" cy="19075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 (44px)</a:t>
            </a:r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6"/>
            <a:ext cx="4814327" cy="4425632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2"/>
                </a:solidFill>
                <a:latin typeface="+mn-lt"/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539473" y="1749426"/>
            <a:ext cx="4814327" cy="4425632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2"/>
                </a:solidFill>
                <a:latin typeface="+mn-lt"/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989699" y="1749425"/>
            <a:ext cx="0" cy="43607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 userDrawn="1"/>
        </p:nvGrpSpPr>
        <p:grpSpPr>
          <a:xfrm>
            <a:off x="0" y="6321028"/>
            <a:ext cx="12192000" cy="541298"/>
            <a:chOff x="0" y="6321028"/>
            <a:chExt cx="12192000" cy="541298"/>
          </a:xfrm>
        </p:grpSpPr>
        <p:sp>
          <p:nvSpPr>
            <p:cNvPr id="45" name="Rectangle 44"/>
            <p:cNvSpPr/>
            <p:nvPr userDrawn="1"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304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8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4814327" cy="4457531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2"/>
                </a:solidFill>
                <a:latin typeface="+mn-lt"/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38913" y="2182813"/>
            <a:ext cx="4814887" cy="33940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 userDrawn="1"/>
        </p:nvGrpSpPr>
        <p:grpSpPr>
          <a:xfrm>
            <a:off x="0" y="6321028"/>
            <a:ext cx="12192000" cy="541298"/>
            <a:chOff x="0" y="6321028"/>
            <a:chExt cx="12192000" cy="541298"/>
          </a:xfrm>
        </p:grpSpPr>
        <p:sp>
          <p:nvSpPr>
            <p:cNvPr id="42" name="Rectangle 41"/>
            <p:cNvSpPr/>
            <p:nvPr userDrawn="1"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070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8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04082"/>
          </a:xfrm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 lang="en-US" dirty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799"/>
            <a:ext cx="10515600" cy="1325563"/>
          </a:xfrm>
          <a:ln>
            <a:noFill/>
          </a:ln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38200" y="1752600"/>
            <a:ext cx="10515600" cy="12309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6321028"/>
            <a:ext cx="12192000" cy="541298"/>
            <a:chOff x="0" y="6321028"/>
            <a:chExt cx="12192000" cy="541298"/>
          </a:xfrm>
        </p:grpSpPr>
        <p:sp>
          <p:nvSpPr>
            <p:cNvPr id="26" name="Rectangle 25"/>
            <p:cNvSpPr/>
            <p:nvPr userDrawn="1"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324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467293"/>
            <a:ext cx="12192000" cy="539070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4856651" y="680484"/>
            <a:ext cx="6320103" cy="6436285"/>
          </a:xfrm>
          <a:custGeom>
            <a:avLst/>
            <a:gdLst>
              <a:gd name="T0" fmla="*/ 754 w 916"/>
              <a:gd name="T1" fmla="*/ 809 h 916"/>
              <a:gd name="T2" fmla="*/ 497 w 916"/>
              <a:gd name="T3" fmla="*/ 916 h 916"/>
              <a:gd name="T4" fmla="*/ 521 w 916"/>
              <a:gd name="T5" fmla="*/ 609 h 916"/>
              <a:gd name="T6" fmla="*/ 560 w 916"/>
              <a:gd name="T7" fmla="*/ 560 h 916"/>
              <a:gd name="T8" fmla="*/ 609 w 916"/>
              <a:gd name="T9" fmla="*/ 520 h 916"/>
              <a:gd name="T10" fmla="*/ 916 w 916"/>
              <a:gd name="T11" fmla="*/ 497 h 916"/>
              <a:gd name="T12" fmla="*/ 809 w 916"/>
              <a:gd name="T13" fmla="*/ 754 h 916"/>
              <a:gd name="T14" fmla="*/ 609 w 916"/>
              <a:gd name="T15" fmla="*/ 520 h 916"/>
              <a:gd name="T16" fmla="*/ 603 w 916"/>
              <a:gd name="T17" fmla="*/ 458 h 916"/>
              <a:gd name="T18" fmla="*/ 609 w 916"/>
              <a:gd name="T19" fmla="*/ 395 h 916"/>
              <a:gd name="T20" fmla="*/ 809 w 916"/>
              <a:gd name="T21" fmla="*/ 162 h 916"/>
              <a:gd name="T22" fmla="*/ 916 w 916"/>
              <a:gd name="T23" fmla="*/ 419 h 916"/>
              <a:gd name="T24" fmla="*/ 609 w 916"/>
              <a:gd name="T25" fmla="*/ 395 h 916"/>
              <a:gd name="T26" fmla="*/ 560 w 916"/>
              <a:gd name="T27" fmla="*/ 356 h 916"/>
              <a:gd name="T28" fmla="*/ 521 w 916"/>
              <a:gd name="T29" fmla="*/ 307 h 916"/>
              <a:gd name="T30" fmla="*/ 497 w 916"/>
              <a:gd name="T31" fmla="*/ 0 h 916"/>
              <a:gd name="T32" fmla="*/ 754 w 916"/>
              <a:gd name="T33" fmla="*/ 107 h 916"/>
              <a:gd name="T34" fmla="*/ 521 w 916"/>
              <a:gd name="T35" fmla="*/ 307 h 916"/>
              <a:gd name="T36" fmla="*/ 458 w 916"/>
              <a:gd name="T37" fmla="*/ 313 h 916"/>
              <a:gd name="T38" fmla="*/ 396 w 916"/>
              <a:gd name="T39" fmla="*/ 307 h 916"/>
              <a:gd name="T40" fmla="*/ 162 w 916"/>
              <a:gd name="T41" fmla="*/ 107 h 916"/>
              <a:gd name="T42" fmla="*/ 419 w 916"/>
              <a:gd name="T43" fmla="*/ 0 h 916"/>
              <a:gd name="T44" fmla="*/ 396 w 916"/>
              <a:gd name="T45" fmla="*/ 307 h 916"/>
              <a:gd name="T46" fmla="*/ 356 w 916"/>
              <a:gd name="T47" fmla="*/ 356 h 916"/>
              <a:gd name="T48" fmla="*/ 307 w 916"/>
              <a:gd name="T49" fmla="*/ 395 h 916"/>
              <a:gd name="T50" fmla="*/ 0 w 916"/>
              <a:gd name="T51" fmla="*/ 419 h 916"/>
              <a:gd name="T52" fmla="*/ 107 w 916"/>
              <a:gd name="T53" fmla="*/ 162 h 916"/>
              <a:gd name="T54" fmla="*/ 307 w 916"/>
              <a:gd name="T55" fmla="*/ 395 h 916"/>
              <a:gd name="T56" fmla="*/ 314 w 916"/>
              <a:gd name="T57" fmla="*/ 458 h 916"/>
              <a:gd name="T58" fmla="*/ 307 w 916"/>
              <a:gd name="T59" fmla="*/ 520 h 916"/>
              <a:gd name="T60" fmla="*/ 107 w 916"/>
              <a:gd name="T61" fmla="*/ 754 h 916"/>
              <a:gd name="T62" fmla="*/ 0 w 916"/>
              <a:gd name="T63" fmla="*/ 497 h 916"/>
              <a:gd name="T64" fmla="*/ 307 w 916"/>
              <a:gd name="T65" fmla="*/ 520 h 916"/>
              <a:gd name="T66" fmla="*/ 356 w 916"/>
              <a:gd name="T67" fmla="*/ 560 h 916"/>
              <a:gd name="T68" fmla="*/ 396 w 916"/>
              <a:gd name="T69" fmla="*/ 609 h 916"/>
              <a:gd name="T70" fmla="*/ 419 w 916"/>
              <a:gd name="T71" fmla="*/ 916 h 916"/>
              <a:gd name="T72" fmla="*/ 162 w 916"/>
              <a:gd name="T73" fmla="*/ 809 h 916"/>
              <a:gd name="T74" fmla="*/ 396 w 916"/>
              <a:gd name="T75" fmla="*/ 609 h 916"/>
              <a:gd name="T76" fmla="*/ 458 w 916"/>
              <a:gd name="T77" fmla="*/ 602 h 916"/>
              <a:gd name="T78" fmla="*/ 521 w 916"/>
              <a:gd name="T79" fmla="*/ 609 h 916"/>
              <a:gd name="T80" fmla="*/ 754 w 916"/>
              <a:gd name="T81" fmla="*/ 80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6" h="916">
                <a:moveTo>
                  <a:pt x="754" y="809"/>
                </a:moveTo>
                <a:cubicBezTo>
                  <a:pt x="684" y="869"/>
                  <a:pt x="595" y="907"/>
                  <a:pt x="497" y="916"/>
                </a:cubicBezTo>
                <a:cubicBezTo>
                  <a:pt x="452" y="817"/>
                  <a:pt x="460" y="701"/>
                  <a:pt x="521" y="609"/>
                </a:cubicBezTo>
                <a:cubicBezTo>
                  <a:pt x="532" y="591"/>
                  <a:pt x="545" y="575"/>
                  <a:pt x="560" y="560"/>
                </a:cubicBezTo>
                <a:cubicBezTo>
                  <a:pt x="575" y="545"/>
                  <a:pt x="592" y="532"/>
                  <a:pt x="609" y="520"/>
                </a:cubicBezTo>
                <a:cubicBezTo>
                  <a:pt x="701" y="459"/>
                  <a:pt x="818" y="451"/>
                  <a:pt x="916" y="497"/>
                </a:cubicBezTo>
                <a:cubicBezTo>
                  <a:pt x="908" y="595"/>
                  <a:pt x="869" y="683"/>
                  <a:pt x="809" y="754"/>
                </a:cubicBezTo>
                <a:cubicBezTo>
                  <a:pt x="708" y="717"/>
                  <a:pt x="631" y="628"/>
                  <a:pt x="609" y="520"/>
                </a:cubicBezTo>
                <a:cubicBezTo>
                  <a:pt x="605" y="500"/>
                  <a:pt x="603" y="479"/>
                  <a:pt x="603" y="458"/>
                </a:cubicBezTo>
                <a:cubicBezTo>
                  <a:pt x="603" y="436"/>
                  <a:pt x="605" y="415"/>
                  <a:pt x="609" y="395"/>
                </a:cubicBezTo>
                <a:cubicBezTo>
                  <a:pt x="631" y="287"/>
                  <a:pt x="708" y="199"/>
                  <a:pt x="809" y="162"/>
                </a:cubicBezTo>
                <a:cubicBezTo>
                  <a:pt x="869" y="233"/>
                  <a:pt x="908" y="321"/>
                  <a:pt x="916" y="419"/>
                </a:cubicBezTo>
                <a:cubicBezTo>
                  <a:pt x="818" y="464"/>
                  <a:pt x="701" y="457"/>
                  <a:pt x="609" y="395"/>
                </a:cubicBezTo>
                <a:cubicBezTo>
                  <a:pt x="592" y="384"/>
                  <a:pt x="575" y="371"/>
                  <a:pt x="560" y="356"/>
                </a:cubicBezTo>
                <a:cubicBezTo>
                  <a:pt x="545" y="341"/>
                  <a:pt x="532" y="324"/>
                  <a:pt x="521" y="307"/>
                </a:cubicBezTo>
                <a:cubicBezTo>
                  <a:pt x="459" y="215"/>
                  <a:pt x="452" y="98"/>
                  <a:pt x="497" y="0"/>
                </a:cubicBezTo>
                <a:cubicBezTo>
                  <a:pt x="595" y="9"/>
                  <a:pt x="683" y="47"/>
                  <a:pt x="754" y="107"/>
                </a:cubicBezTo>
                <a:cubicBezTo>
                  <a:pt x="717" y="208"/>
                  <a:pt x="629" y="285"/>
                  <a:pt x="521" y="307"/>
                </a:cubicBezTo>
                <a:cubicBezTo>
                  <a:pt x="500" y="311"/>
                  <a:pt x="479" y="313"/>
                  <a:pt x="458" y="313"/>
                </a:cubicBezTo>
                <a:cubicBezTo>
                  <a:pt x="437" y="313"/>
                  <a:pt x="416" y="311"/>
                  <a:pt x="396" y="307"/>
                </a:cubicBezTo>
                <a:cubicBezTo>
                  <a:pt x="287" y="285"/>
                  <a:pt x="199" y="208"/>
                  <a:pt x="162" y="107"/>
                </a:cubicBezTo>
                <a:cubicBezTo>
                  <a:pt x="233" y="47"/>
                  <a:pt x="322" y="9"/>
                  <a:pt x="419" y="0"/>
                </a:cubicBezTo>
                <a:cubicBezTo>
                  <a:pt x="465" y="98"/>
                  <a:pt x="457" y="215"/>
                  <a:pt x="396" y="307"/>
                </a:cubicBezTo>
                <a:cubicBezTo>
                  <a:pt x="384" y="324"/>
                  <a:pt x="371" y="341"/>
                  <a:pt x="356" y="356"/>
                </a:cubicBezTo>
                <a:cubicBezTo>
                  <a:pt x="341" y="371"/>
                  <a:pt x="325" y="384"/>
                  <a:pt x="307" y="395"/>
                </a:cubicBezTo>
                <a:cubicBezTo>
                  <a:pt x="215" y="457"/>
                  <a:pt x="99" y="464"/>
                  <a:pt x="0" y="419"/>
                </a:cubicBezTo>
                <a:cubicBezTo>
                  <a:pt x="9" y="321"/>
                  <a:pt x="47" y="233"/>
                  <a:pt x="107" y="162"/>
                </a:cubicBezTo>
                <a:cubicBezTo>
                  <a:pt x="209" y="199"/>
                  <a:pt x="286" y="287"/>
                  <a:pt x="307" y="395"/>
                </a:cubicBezTo>
                <a:cubicBezTo>
                  <a:pt x="312" y="416"/>
                  <a:pt x="314" y="436"/>
                  <a:pt x="314" y="458"/>
                </a:cubicBezTo>
                <a:cubicBezTo>
                  <a:pt x="314" y="479"/>
                  <a:pt x="312" y="500"/>
                  <a:pt x="307" y="520"/>
                </a:cubicBezTo>
                <a:cubicBezTo>
                  <a:pt x="286" y="628"/>
                  <a:pt x="209" y="717"/>
                  <a:pt x="107" y="754"/>
                </a:cubicBezTo>
                <a:cubicBezTo>
                  <a:pt x="47" y="683"/>
                  <a:pt x="9" y="594"/>
                  <a:pt x="0" y="497"/>
                </a:cubicBezTo>
                <a:cubicBezTo>
                  <a:pt x="99" y="451"/>
                  <a:pt x="215" y="459"/>
                  <a:pt x="307" y="520"/>
                </a:cubicBezTo>
                <a:cubicBezTo>
                  <a:pt x="325" y="532"/>
                  <a:pt x="341" y="545"/>
                  <a:pt x="356" y="560"/>
                </a:cubicBezTo>
                <a:cubicBezTo>
                  <a:pt x="371" y="575"/>
                  <a:pt x="385" y="591"/>
                  <a:pt x="396" y="609"/>
                </a:cubicBezTo>
                <a:cubicBezTo>
                  <a:pt x="457" y="701"/>
                  <a:pt x="465" y="817"/>
                  <a:pt x="419" y="916"/>
                </a:cubicBezTo>
                <a:cubicBezTo>
                  <a:pt x="322" y="907"/>
                  <a:pt x="233" y="869"/>
                  <a:pt x="162" y="809"/>
                </a:cubicBezTo>
                <a:cubicBezTo>
                  <a:pt x="199" y="707"/>
                  <a:pt x="287" y="630"/>
                  <a:pt x="396" y="609"/>
                </a:cubicBezTo>
                <a:cubicBezTo>
                  <a:pt x="416" y="604"/>
                  <a:pt x="437" y="602"/>
                  <a:pt x="458" y="602"/>
                </a:cubicBezTo>
                <a:cubicBezTo>
                  <a:pt x="480" y="602"/>
                  <a:pt x="500" y="604"/>
                  <a:pt x="521" y="609"/>
                </a:cubicBezTo>
                <a:cubicBezTo>
                  <a:pt x="629" y="630"/>
                  <a:pt x="717" y="707"/>
                  <a:pt x="754" y="809"/>
                </a:cubicBezTo>
                <a:close/>
              </a:path>
            </a:pathLst>
          </a:custGeom>
          <a:noFill/>
          <a:ln w="6350" cap="flat">
            <a:solidFill>
              <a:schemeClr val="bg1">
                <a:alpha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1448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 (36)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4482682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69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49425"/>
            <a:ext cx="10515600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00A2C7"/>
                </a:solidFill>
                <a:latin typeface="+mn-lt"/>
              </a:defRPr>
            </a:lvl1pPr>
            <a:lvl2pPr marL="685800" indent="-228600">
              <a:buClr>
                <a:srgbClr val="00AAD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640080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625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28" userDrawn="1">
          <p15:clr>
            <a:srgbClr val="FBAE40"/>
          </p15:clr>
        </p15:guide>
        <p15:guide id="3" pos="3816" userDrawn="1">
          <p15:clr>
            <a:srgbClr val="FBAE40"/>
          </p15:clr>
        </p15:guide>
        <p15:guide id="4" pos="7152" userDrawn="1">
          <p15:clr>
            <a:srgbClr val="FBAE40"/>
          </p15:clr>
        </p15:guide>
        <p15:guide id="5" orient="horz" pos="10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353800" y="6404739"/>
            <a:ext cx="8382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1325563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 (44)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838199" y="1749425"/>
            <a:ext cx="4814327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00A2C7"/>
                </a:solidFill>
                <a:latin typeface="+mn-lt"/>
              </a:defRPr>
            </a:lvl1pPr>
            <a:lvl2pPr marL="685800" indent="-228600">
              <a:buClr>
                <a:srgbClr val="00AAD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39472" y="1749425"/>
            <a:ext cx="4814327" cy="45682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00A2C7"/>
                </a:solidFill>
                <a:latin typeface="+mn-lt"/>
              </a:defRPr>
            </a:lvl1pPr>
            <a:lvl2pPr marL="685800" indent="-228600">
              <a:buClr>
                <a:srgbClr val="00AAD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0" y="6400800"/>
            <a:ext cx="506276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752475" y="6497850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11440264" y="646595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89699" y="1749425"/>
            <a:ext cx="0" cy="43607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937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3816">
          <p15:clr>
            <a:srgbClr val="FBAE40"/>
          </p15:clr>
        </p15:guide>
        <p15:guide id="4" pos="7152">
          <p15:clr>
            <a:srgbClr val="FBAE40"/>
          </p15:clr>
        </p15:guide>
        <p15:guide id="5" orient="horz" pos="1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A1D03-7E44-4377-B4BC-746AFC0EB3D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285BE-9B15-4AE2-9FB0-78FF55FA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6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13" r:id="rId2"/>
    <p:sldLayoutId id="2147483810" r:id="rId3"/>
    <p:sldLayoutId id="2147483814" r:id="rId4"/>
    <p:sldLayoutId id="2147483815" r:id="rId5"/>
    <p:sldLayoutId id="2147483811" r:id="rId6"/>
    <p:sldLayoutId id="2147483805" r:id="rId7"/>
    <p:sldLayoutId id="2147483792" r:id="rId8"/>
    <p:sldLayoutId id="2147483816" r:id="rId9"/>
    <p:sldLayoutId id="2147483822" r:id="rId10"/>
    <p:sldLayoutId id="2147483803" r:id="rId11"/>
    <p:sldLayoutId id="2147483783" r:id="rId12"/>
    <p:sldLayoutId id="2147483796" r:id="rId13"/>
    <p:sldLayoutId id="2147483817" r:id="rId14"/>
    <p:sldLayoutId id="2147483823" r:id="rId15"/>
    <p:sldLayoutId id="2147483806" r:id="rId16"/>
    <p:sldLayoutId id="2147483793" r:id="rId17"/>
    <p:sldLayoutId id="2147483798" r:id="rId18"/>
    <p:sldLayoutId id="2147483818" r:id="rId19"/>
    <p:sldLayoutId id="2147483824" r:id="rId20"/>
    <p:sldLayoutId id="2147483807" r:id="rId21"/>
    <p:sldLayoutId id="2147483794" r:id="rId22"/>
    <p:sldLayoutId id="2147483799" r:id="rId23"/>
    <p:sldLayoutId id="2147483819" r:id="rId24"/>
    <p:sldLayoutId id="2147483825" r:id="rId25"/>
    <p:sldLayoutId id="2147483808" r:id="rId26"/>
    <p:sldLayoutId id="2147483795" r:id="rId27"/>
    <p:sldLayoutId id="2147483800" r:id="rId28"/>
    <p:sldLayoutId id="2147483820" r:id="rId29"/>
    <p:sldLayoutId id="2147483826" r:id="rId30"/>
    <p:sldLayoutId id="2147483802" r:id="rId31"/>
    <p:sldLayoutId id="2147483797" r:id="rId32"/>
    <p:sldLayoutId id="2147483801" r:id="rId33"/>
    <p:sldLayoutId id="2147483821" r:id="rId34"/>
    <p:sldLayoutId id="2147483827" r:id="rId35"/>
    <p:sldLayoutId id="2147483809" r:id="rId36"/>
    <p:sldLayoutId id="2147483804" r:id="rId37"/>
    <p:sldLayoutId id="2147483828" r:id="rId3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ommerce.wa.gov/LandlordFund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ommerce.wa.gov/LandlordFund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erce.wa.gov/LandlordFund" TargetMode="External"/><Relationship Id="rId2" Type="http://schemas.openxmlformats.org/officeDocument/2006/relationships/hyperlink" Target="https://ofm.wa.gov/it-systems/statewide-vendorpayee-service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Landlord </a:t>
            </a:r>
            <a:r>
              <a:rPr lang="en-US" dirty="0" smtClean="0"/>
              <a:t>and Tenant Relief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Nicholas Yuva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Landlord Mitigation Administrator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04/06/2021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9425"/>
            <a:ext cx="6635262" cy="350837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How long does the review process take?</a:t>
            </a:r>
            <a:endParaRPr lang="en-US" sz="2000" dirty="0">
              <a:solidFill>
                <a:schemeClr val="tx1"/>
              </a:solidFill>
            </a:endParaRPr>
          </a:p>
          <a:p>
            <a:pPr lvl="0"/>
            <a:r>
              <a:rPr lang="en-US" sz="2000" dirty="0" smtClean="0">
                <a:solidFill>
                  <a:srgbClr val="CE5902"/>
                </a:solidFill>
              </a:rPr>
              <a:t>Be sure to add @commerce.wa.gov to your email safe sender list</a:t>
            </a:r>
            <a:endParaRPr lang="en-US" sz="2000" dirty="0">
              <a:solidFill>
                <a:srgbClr val="CE5902"/>
              </a:solidFill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</a:rPr>
              <a:t>Claims </a:t>
            </a:r>
            <a:r>
              <a:rPr lang="en-US" sz="2000" dirty="0">
                <a:solidFill>
                  <a:schemeClr val="tx1"/>
                </a:solidFill>
              </a:rPr>
              <a:t>are reviewed in order of submission. We cannot guarantee a specific timeline, only that each application will be reviewed in the order received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Funds will be disbursed to claims upon approval and </a:t>
            </a:r>
            <a:r>
              <a:rPr lang="en-US" sz="2000" b="1" dirty="0">
                <a:solidFill>
                  <a:srgbClr val="E2A700"/>
                </a:solidFill>
              </a:rPr>
              <a:t>fund availability</a:t>
            </a:r>
            <a:r>
              <a:rPr lang="en-US" sz="2000" dirty="0">
                <a:solidFill>
                  <a:schemeClr val="tx1"/>
                </a:solidFill>
              </a:rPr>
              <a:t>. A</a:t>
            </a:r>
            <a:r>
              <a:rPr lang="en-US" sz="2000" dirty="0" smtClean="0">
                <a:solidFill>
                  <a:schemeClr val="tx1"/>
                </a:solidFill>
              </a:rPr>
              <a:t>pproved </a:t>
            </a:r>
            <a:r>
              <a:rPr lang="en-US" sz="2000" dirty="0">
                <a:solidFill>
                  <a:schemeClr val="tx1"/>
                </a:solidFill>
              </a:rPr>
              <a:t>claims will be paid in order </a:t>
            </a:r>
            <a:r>
              <a:rPr lang="en-US" sz="2000" dirty="0" smtClean="0">
                <a:solidFill>
                  <a:schemeClr val="tx1"/>
                </a:solidFill>
              </a:rPr>
              <a:t>received.</a:t>
            </a:r>
            <a:endParaRPr lang="en-US" sz="2000" dirty="0">
              <a:solidFill>
                <a:schemeClr val="tx1"/>
              </a:solidFill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Claimants </a:t>
            </a:r>
            <a:r>
              <a:rPr lang="en-US" sz="2000" dirty="0" smtClean="0">
                <a:solidFill>
                  <a:schemeClr val="tx1"/>
                </a:solidFill>
              </a:rPr>
              <a:t>with </a:t>
            </a:r>
            <a:r>
              <a:rPr lang="en-US" sz="2000" dirty="0">
                <a:solidFill>
                  <a:schemeClr val="tx1"/>
                </a:solidFill>
              </a:rPr>
              <a:t>denied claims will be notified immediately upon decision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6946" y="5257800"/>
            <a:ext cx="501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Online claim form and additional information available at </a:t>
            </a:r>
            <a:r>
              <a:rPr lang="en-US" dirty="0" smtClean="0">
                <a:hlinkClick r:id="rId2"/>
              </a:rPr>
              <a:t>https://Commerce.WA.Gov/LandlordFund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34" y="1749425"/>
            <a:ext cx="3076854" cy="42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Frequently Asked Questions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9426"/>
            <a:ext cx="5887915" cy="3200644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Can I appeal a denial of my claim?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Most denials will be issued due to lack of supporting documentation, photos or information.</a:t>
            </a:r>
          </a:p>
          <a:p>
            <a:pPr lvl="0"/>
            <a:endParaRPr lang="en-US" sz="1050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If the claim is denied for any of these reasons, the landlord will be contact and given an opportunity to provide the missing items.</a:t>
            </a:r>
          </a:p>
          <a:p>
            <a:pPr lvl="0"/>
            <a:endParaRPr lang="en-US" sz="1050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Claims that are denied for any other reason may only be appealed with a judgement against the tenant.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4878" y="5312689"/>
            <a:ext cx="501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Online claim form and additional information available at </a:t>
            </a:r>
            <a:r>
              <a:rPr lang="en-US" dirty="0" smtClean="0">
                <a:hlinkClick r:id="rId2"/>
              </a:rPr>
              <a:t>https://Commerce.WA.Gov/LandlordFund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693462"/>
            <a:ext cx="4193515" cy="41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27578 0.004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6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Statewide Vendor Registration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352" y="1705709"/>
            <a:ext cx="6500447" cy="45012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solidFill>
                  <a:schemeClr val="tx1"/>
                </a:solidFill>
              </a:rPr>
              <a:t>What is a Statewide Vendor ID Number</a:t>
            </a:r>
            <a:r>
              <a:rPr lang="en-US" sz="1400" b="1" dirty="0" smtClean="0">
                <a:solidFill>
                  <a:schemeClr val="tx1"/>
                </a:solidFill>
              </a:rPr>
              <a:t>?</a:t>
            </a:r>
            <a:endParaRPr lang="en-US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Required for all State payment programs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All </a:t>
            </a:r>
            <a:r>
              <a:rPr lang="en-US" sz="1400" dirty="0">
                <a:solidFill>
                  <a:schemeClr val="tx1"/>
                </a:solidFill>
              </a:rPr>
              <a:t>payees of the State of Washington are required to obtain a Statewide Vendor ID Number for tax reporting purposes.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Expect to receive a 1099 at the beginning of the following year to be filed with your taxes for the payment received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Landlords can complete the SWV number application in advance and use the same number for multiple claims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hlinkClick r:id="rId2"/>
              </a:rPr>
              <a:t>https://ofm.wa.gov/it-systems/statewide-vendorpayee-services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51072" y="5427236"/>
            <a:ext cx="5008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Online claim form and additional information available at </a:t>
            </a:r>
            <a:r>
              <a:rPr lang="en-US" dirty="0" smtClean="0">
                <a:hlinkClick r:id="rId3"/>
              </a:rPr>
              <a:t>https://Commerce.WA.Gov/LandlordFund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0386"/>
            <a:ext cx="3633957" cy="35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Tenants and Landlord Programs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State Programs (State Funded)</a:t>
            </a:r>
          </a:p>
          <a:p>
            <a:pPr marL="742950" lvl="1" indent="-285750" algn="just"/>
            <a:r>
              <a:rPr lang="en-US" sz="1600" dirty="0" smtClean="0">
                <a:solidFill>
                  <a:schemeClr val="tx1"/>
                </a:solidFill>
              </a:rPr>
              <a:t>Landlord Damage Relief Program</a:t>
            </a:r>
          </a:p>
          <a:p>
            <a:pPr marL="742950" lvl="1" indent="-285750" algn="just"/>
            <a:r>
              <a:rPr lang="en-US" sz="1600" dirty="0" smtClean="0">
                <a:solidFill>
                  <a:schemeClr val="tx1"/>
                </a:solidFill>
              </a:rPr>
              <a:t>Tenancy Preservation Program</a:t>
            </a:r>
          </a:p>
          <a:p>
            <a:pPr marL="742950" lvl="1" indent="-285750" algn="just"/>
            <a:r>
              <a:rPr lang="en-US" sz="1600" dirty="0" smtClean="0">
                <a:solidFill>
                  <a:schemeClr val="tx1"/>
                </a:solidFill>
              </a:rPr>
              <a:t>Landlord Covid Relief Program</a:t>
            </a:r>
          </a:p>
          <a:p>
            <a:pPr marL="742950" lvl="1" indent="-285750" algn="just"/>
            <a:r>
              <a:rPr lang="en-US" sz="1600" dirty="0" smtClean="0"/>
              <a:t>Survivor Relief Program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just"/>
            <a:endParaRPr lang="en-US" sz="2000" dirty="0">
              <a:solidFill>
                <a:schemeClr val="tx1"/>
              </a:solidFill>
            </a:endParaRP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Funding Sources</a:t>
            </a:r>
          </a:p>
          <a:p>
            <a:pPr marL="742950" lvl="1" indent="-285750" algn="just"/>
            <a:r>
              <a:rPr lang="en-US" sz="1600" dirty="0" smtClean="0"/>
              <a:t>Legislative Appropriations – based on need/available funding</a:t>
            </a:r>
          </a:p>
          <a:p>
            <a:pPr marL="742950" lvl="1" indent="-285750" algn="just"/>
            <a:r>
              <a:rPr lang="en-US" sz="1600" dirty="0" smtClean="0">
                <a:solidFill>
                  <a:schemeClr val="tx1"/>
                </a:solidFill>
              </a:rPr>
              <a:t>Document Recording Fees - $4.2 million per year</a:t>
            </a:r>
          </a:p>
          <a:p>
            <a:pPr marL="742950" lvl="1" indent="-285750" algn="just"/>
            <a:r>
              <a:rPr lang="en-US" sz="1600" dirty="0" smtClean="0"/>
              <a:t>Legislative Budget - $27 million for FY 2023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just"/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Landlord Mitigation Programs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b="1" dirty="0" smtClean="0"/>
              <a:t>Acceptance of funds from the Landlord Mitigation Programs prohibit the landlord, or collection agency, from pursuing legal action against the tenant for:</a:t>
            </a:r>
          </a:p>
          <a:p>
            <a:pPr marL="0" indent="0" algn="just">
              <a:buNone/>
            </a:pPr>
            <a:endParaRPr lang="en-US" sz="2000" b="1" dirty="0" smtClean="0"/>
          </a:p>
          <a:p>
            <a:pPr lvl="1" algn="just"/>
            <a:r>
              <a:rPr lang="en-US" sz="2000" dirty="0" smtClean="0"/>
              <a:t>Damages, </a:t>
            </a:r>
            <a:r>
              <a:rPr lang="en-US" sz="2000" i="1" u="sng" dirty="0" smtClean="0"/>
              <a:t>and</a:t>
            </a:r>
          </a:p>
          <a:p>
            <a:pPr lvl="1" algn="just"/>
            <a:r>
              <a:rPr lang="en-US" sz="2000" dirty="0" smtClean="0"/>
              <a:t>unpaid rents from March, 2020 through December, 2021.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just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Damage Relief Program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285750" indent="-285750" algn="just"/>
            <a:r>
              <a:rPr lang="en-US" sz="2000" dirty="0">
                <a:solidFill>
                  <a:schemeClr val="tx1"/>
                </a:solidFill>
              </a:rPr>
              <a:t>Landlords may receive up to </a:t>
            </a:r>
            <a:r>
              <a:rPr lang="en-US" sz="2000" dirty="0" smtClean="0">
                <a:solidFill>
                  <a:schemeClr val="tx1"/>
                </a:solidFill>
              </a:rPr>
              <a:t>$1,000.00 and up to 14 days of unpaid rents for repairs to pass a failed HQS inspection. (pre-move in claim)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Landlords may receive up to $5,000.00 for damages caused by a subsidized tenant. (post-move in claim)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Unpaid rents, utilities and other charges may be included post-tenancy.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Lease break charges and rent responsibility are not reimbursable.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Landlord receives payment from Department of Commerce.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Payments currently received within </a:t>
            </a:r>
            <a:r>
              <a:rPr lang="en-US" sz="2000" dirty="0" smtClean="0">
                <a:solidFill>
                  <a:schemeClr val="tx1"/>
                </a:solidFill>
              </a:rPr>
              <a:t>five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six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weeks from approval.</a:t>
            </a:r>
          </a:p>
          <a:p>
            <a:pPr marL="742950" lvl="1" indent="-285750" algn="just"/>
            <a:r>
              <a:rPr lang="en-US" sz="1600" dirty="0" smtClean="0"/>
              <a:t>Delays may be caused during the COVID relief efforts as funds may be come limited.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just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Landlord Covid Relief Program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Landlord can receive up to $15,000 for rents owed between March, 2020 through December, 2021.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This program only pays unpaid “rents”.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Rents are defined as a regular, recurring payments required to occupy the dwelling unit.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Tenant must have voluntarily vacated the rental unit, or 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Current tenants must have defaulted on a repayment plan.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Repayment plans must meet the requirements of ESSB 5160.</a:t>
            </a:r>
          </a:p>
          <a:p>
            <a:pPr marL="285750" indent="-285750" algn="just"/>
            <a:r>
              <a:rPr lang="en-US" sz="2000" b="1" dirty="0" smtClean="0">
                <a:solidFill>
                  <a:srgbClr val="FF0000"/>
                </a:solidFill>
              </a:rPr>
              <a:t>Program Closure April 29, 2022.</a:t>
            </a:r>
          </a:p>
        </p:txBody>
      </p:sp>
    </p:spTree>
    <p:extLst>
      <p:ext uri="{BB962C8B-B14F-4D97-AF65-F5344CB8AC3E}">
        <p14:creationId xmlns:p14="http://schemas.microsoft.com/office/powerpoint/2010/main" val="27578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Tenancy Preservation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Tenant must be found Low-Income, Limited Resourced or in a Financial Hardship by a Judge in court.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Tenant awarded a zero-interest loan from the Department of Commerce for full balance of judgement.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Tenant remains in the rental unit.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Landlord receives payment from Department of Commerce.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No collection effort. Tenant ineligible for repeat access until balance is paid.</a:t>
            </a:r>
          </a:p>
          <a:p>
            <a:pPr marL="285750" indent="-285750" algn="just"/>
            <a:r>
              <a:rPr lang="en-US" sz="2000" dirty="0">
                <a:solidFill>
                  <a:srgbClr val="FF0000"/>
                </a:solidFill>
              </a:rPr>
              <a:t>Payment should not be expected for at least one year (possibly longer).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algn="just"/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just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Survivor Relief Program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Effective June 6, 2022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Tenant may vacate with little or no notice.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Landlord must return full security deposit and waive all damage charges.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Tenant must terminate due to Domestic Violence, Sexual/Unlawful Harassment or Stalking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Landlord may receive up to $5,000 from Department of Commerce.</a:t>
            </a:r>
          </a:p>
          <a:p>
            <a:pPr marL="285750" indent="-285750" algn="just"/>
            <a:r>
              <a:rPr lang="en-US" sz="2000" dirty="0" smtClean="0">
                <a:solidFill>
                  <a:schemeClr val="tx1"/>
                </a:solidFill>
              </a:rPr>
              <a:t>This program is not subject to Public Disclosure.</a:t>
            </a:r>
          </a:p>
          <a:p>
            <a:pPr marL="285750" indent="-285750" algn="just"/>
            <a:r>
              <a:rPr lang="en-US" sz="2000" dirty="0" smtClean="0">
                <a:solidFill>
                  <a:srgbClr val="FF0000"/>
                </a:solidFill>
              </a:rPr>
              <a:t>Qualifying status must be supported with documentation (TBD).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algn="just"/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just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merce Primary">
      <a:dk1>
        <a:srgbClr val="555555"/>
      </a:dk1>
      <a:lt1>
        <a:srgbClr val="FFFFFF"/>
      </a:lt1>
      <a:dk2>
        <a:srgbClr val="555555"/>
      </a:dk2>
      <a:lt2>
        <a:srgbClr val="E6E6E6"/>
      </a:lt2>
      <a:accent1>
        <a:srgbClr val="00BCE8"/>
      </a:accent1>
      <a:accent2>
        <a:srgbClr val="EA5F14"/>
      </a:accent2>
      <a:accent3>
        <a:srgbClr val="BBCE00"/>
      </a:accent3>
      <a:accent4>
        <a:srgbClr val="9B0059"/>
      </a:accent4>
      <a:accent5>
        <a:srgbClr val="6E767D"/>
      </a:accent5>
      <a:accent6>
        <a:srgbClr val="0A82A0"/>
      </a:accent6>
      <a:hlink>
        <a:srgbClr val="0A82A0"/>
      </a:hlink>
      <a:folHlink>
        <a:srgbClr val="6E767D"/>
      </a:folHlink>
    </a:clrScheme>
    <a:fontScheme name="Commerce Fonts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_100319.pptx" id="{D6C522D7-3865-4715-94D3-934B2EA061ED}" vid="{0BDF8067-D8E7-4065-A24B-27254DBF06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71C27E2452B74CA42ED7A2CE6E6A9D" ma:contentTypeVersion="1" ma:contentTypeDescription="Create a new document." ma:contentTypeScope="" ma:versionID="0642b20c1ce541081b05f205aac1b4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3F2D84-DD8D-4322-B51D-F61B08A592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2BD6BC-B203-46A5-9212-17BEE8FE9D0F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222B2B-40EC-4B99-8B8D-955CCB9FD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941</TotalTime>
  <Words>719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Roboto Light</vt:lpstr>
      <vt:lpstr>Roboto Black</vt:lpstr>
      <vt:lpstr>Roboto</vt:lpstr>
      <vt:lpstr>Calibri</vt:lpstr>
      <vt:lpstr>Abril Fatface</vt:lpstr>
      <vt:lpstr>Arial</vt:lpstr>
      <vt:lpstr>Roboto Condensed</vt:lpstr>
      <vt:lpstr>Office Theme</vt:lpstr>
      <vt:lpstr>Landlord and Tenant Relief</vt:lpstr>
      <vt:lpstr>PowerPoint Presentation</vt:lpstr>
      <vt:lpstr>Statewide Vendor Registration</vt:lpstr>
      <vt:lpstr>Tenants and Landlord Programs</vt:lpstr>
      <vt:lpstr>Landlord Mitigation Programs</vt:lpstr>
      <vt:lpstr>Damage Relief Program</vt:lpstr>
      <vt:lpstr>Landlord Covid Relief Program</vt:lpstr>
      <vt:lpstr>Tenancy Preservation Program</vt:lpstr>
      <vt:lpstr>Survivor Relief Program</vt:lpstr>
      <vt:lpstr>Frequently Asked Questions</vt:lpstr>
      <vt:lpstr>Frequently Asked Questions</vt:lpstr>
    </vt:vector>
  </TitlesOfParts>
  <Company>Washington State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Landlord Mitigation Program</dc:title>
  <dc:creator>Yuva, Nicholas (COM)</dc:creator>
  <cp:keywords>Commerce, Dept. of Commerce, Department of Commerce, WA, Washington State, Strengthening Communities, Community</cp:keywords>
  <cp:lastModifiedBy>Nicholas Yuva</cp:lastModifiedBy>
  <cp:revision>61</cp:revision>
  <dcterms:created xsi:type="dcterms:W3CDTF">2019-11-21T17:44:33Z</dcterms:created>
  <dcterms:modified xsi:type="dcterms:W3CDTF">2022-04-28T15:00:04Z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0x010100FD71C27E2452B74CA42ED7A2CE6E6A9D</vt:lpwstr>
  </property>
</Properties>
</file>